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635" r:id="rId2"/>
    <p:sldId id="633" r:id="rId3"/>
  </p:sldIdLst>
  <p:sldSz cx="9906000" cy="6858000" type="A4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FF9900"/>
    <a:srgbClr val="FFFF00"/>
    <a:srgbClr val="FFCC00"/>
    <a:srgbClr val="CC9900"/>
    <a:srgbClr val="006600"/>
    <a:srgbClr val="6600FF"/>
    <a:srgbClr val="F6F9F1"/>
    <a:srgbClr val="E6EE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樣式 1 - 輔色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1" autoAdjust="0"/>
    <p:restoredTop sz="99819" autoAdjust="0"/>
  </p:normalViewPr>
  <p:slideViewPr>
    <p:cSldViewPr snapToGrid="0">
      <p:cViewPr varScale="1">
        <p:scale>
          <a:sx n="88" d="100"/>
          <a:sy n="88" d="100"/>
        </p:scale>
        <p:origin x="780" y="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44"/>
    </p:cViewPr>
  </p:sorterViewPr>
  <p:notesViewPr>
    <p:cSldViewPr snapToGrid="0">
      <p:cViewPr varScale="1">
        <p:scale>
          <a:sx n="48" d="100"/>
          <a:sy n="48" d="100"/>
        </p:scale>
        <p:origin x="-2988" y="-96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11" tIns="45706" rIns="91411" bIns="4570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11" tIns="45706" rIns="91411" bIns="4570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9F420CA-2AFB-46BC-B80C-4F91E0FE758E}" type="datetimeFigureOut">
              <a:rPr lang="zh-TW" altLang="en-US"/>
              <a:pPr>
                <a:defRPr/>
              </a:pPr>
              <a:t>2020/3/24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11" tIns="45706" rIns="91411" bIns="4570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11" tIns="45706" rIns="91411" bIns="4570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BBA32A-6C05-4546-B158-2354B5ADD9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6528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11" tIns="45706" rIns="91411" bIns="4570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11" tIns="45706" rIns="91411" bIns="4570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526D41E-FC39-4CB0-94E4-01CAE04D8DE7}" type="datetimeFigureOut">
              <a:rPr lang="zh-TW" altLang="en-US"/>
              <a:pPr>
                <a:defRPr/>
              </a:pPr>
              <a:t>2020/3/24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1" tIns="45706" rIns="91411" bIns="45706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14875"/>
            <a:ext cx="5435600" cy="4467225"/>
          </a:xfrm>
          <a:prstGeom prst="rect">
            <a:avLst/>
          </a:prstGeom>
        </p:spPr>
        <p:txBody>
          <a:bodyPr vert="horz" lIns="91411" tIns="45706" rIns="91411" bIns="4570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11" tIns="45706" rIns="91411" bIns="4570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11" tIns="45706" rIns="91411" bIns="4570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0EAB1C6-F8CB-4975-A18B-B25B708DF69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94750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12793"/>
          <a:stretch/>
        </p:blipFill>
        <p:spPr bwMode="auto">
          <a:xfrm>
            <a:off x="0" y="2999"/>
            <a:ext cx="9906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圓角矩形 6"/>
          <p:cNvSpPr/>
          <p:nvPr userDrawn="1"/>
        </p:nvSpPr>
        <p:spPr>
          <a:xfrm>
            <a:off x="0" y="0"/>
            <a:ext cx="9927105" cy="6860999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7DF44-0AAE-4DF3-98CF-089B1C66F93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1" name="Group 20"/>
          <p:cNvGrpSpPr>
            <a:grpSpLocks/>
          </p:cNvGrpSpPr>
          <p:nvPr userDrawn="1"/>
        </p:nvGrpSpPr>
        <p:grpSpPr bwMode="auto">
          <a:xfrm rot="-24928072">
            <a:off x="9127746" y="2672762"/>
            <a:ext cx="412750" cy="414337"/>
            <a:chOff x="295" y="3385"/>
            <a:chExt cx="408" cy="340"/>
          </a:xfrm>
        </p:grpSpPr>
        <p:grpSp>
          <p:nvGrpSpPr>
            <p:cNvPr id="12" name="Group 21"/>
            <p:cNvGrpSpPr>
              <a:grpSpLocks/>
            </p:cNvGrpSpPr>
            <p:nvPr/>
          </p:nvGrpSpPr>
          <p:grpSpPr bwMode="auto">
            <a:xfrm rot="2362656">
              <a:off x="295" y="3385"/>
              <a:ext cx="408" cy="273"/>
              <a:chOff x="1701" y="527"/>
              <a:chExt cx="498" cy="273"/>
            </a:xfrm>
          </p:grpSpPr>
          <p:grpSp>
            <p:nvGrpSpPr>
              <p:cNvPr id="15" name="Group 22"/>
              <p:cNvGrpSpPr>
                <a:grpSpLocks/>
              </p:cNvGrpSpPr>
              <p:nvPr/>
            </p:nvGrpSpPr>
            <p:grpSpPr bwMode="auto">
              <a:xfrm rot="228844">
                <a:off x="1927" y="618"/>
                <a:ext cx="272" cy="90"/>
                <a:chOff x="1927" y="527"/>
                <a:chExt cx="272" cy="90"/>
              </a:xfrm>
            </p:grpSpPr>
            <p:sp>
              <p:nvSpPr>
                <p:cNvPr id="22" name="Oval 23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00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23" name="Oval 24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99CC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16" name="Group 25"/>
              <p:cNvGrpSpPr>
                <a:grpSpLocks/>
              </p:cNvGrpSpPr>
              <p:nvPr/>
            </p:nvGrpSpPr>
            <p:grpSpPr bwMode="auto">
              <a:xfrm rot="10800000">
                <a:off x="1701" y="618"/>
                <a:ext cx="272" cy="90"/>
                <a:chOff x="1927" y="527"/>
                <a:chExt cx="272" cy="90"/>
              </a:xfrm>
            </p:grpSpPr>
            <p:sp>
              <p:nvSpPr>
                <p:cNvPr id="20" name="Oval 26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99CC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21" name="Oval 27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00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7" name="Oval 28"/>
              <p:cNvSpPr>
                <a:spLocks noChangeArrowheads="1"/>
              </p:cNvSpPr>
              <p:nvPr/>
            </p:nvSpPr>
            <p:spPr bwMode="auto">
              <a:xfrm>
                <a:off x="1927" y="618"/>
                <a:ext cx="46" cy="182"/>
              </a:xfrm>
              <a:prstGeom prst="ellipse">
                <a:avLst/>
              </a:prstGeom>
              <a:solidFill>
                <a:srgbClr val="9933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18" name="Oval 29"/>
              <p:cNvSpPr>
                <a:spLocks noChangeArrowheads="1"/>
              </p:cNvSpPr>
              <p:nvPr/>
            </p:nvSpPr>
            <p:spPr bwMode="auto">
              <a:xfrm>
                <a:off x="1882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19" name="Oval 30"/>
              <p:cNvSpPr>
                <a:spLocks noChangeArrowheads="1"/>
              </p:cNvSpPr>
              <p:nvPr/>
            </p:nvSpPr>
            <p:spPr bwMode="auto">
              <a:xfrm>
                <a:off x="1973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13" name="Oval 31"/>
            <p:cNvSpPr>
              <a:spLocks noChangeArrowheads="1"/>
            </p:cNvSpPr>
            <p:nvPr/>
          </p:nvSpPr>
          <p:spPr bwMode="auto">
            <a:xfrm flipH="1">
              <a:off x="340" y="3657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14" name="Oval 32"/>
            <p:cNvSpPr>
              <a:spLocks noChangeArrowheads="1"/>
            </p:cNvSpPr>
            <p:nvPr/>
          </p:nvSpPr>
          <p:spPr bwMode="auto">
            <a:xfrm flipH="1">
              <a:off x="295" y="3702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grpSp>
        <p:nvGrpSpPr>
          <p:cNvPr id="37" name="Group 46"/>
          <p:cNvGrpSpPr>
            <a:grpSpLocks/>
          </p:cNvGrpSpPr>
          <p:nvPr userDrawn="1"/>
        </p:nvGrpSpPr>
        <p:grpSpPr bwMode="auto">
          <a:xfrm>
            <a:off x="8860085" y="1752753"/>
            <a:ext cx="504825" cy="466725"/>
            <a:chOff x="295" y="3385"/>
            <a:chExt cx="408" cy="340"/>
          </a:xfrm>
        </p:grpSpPr>
        <p:grpSp>
          <p:nvGrpSpPr>
            <p:cNvPr id="38" name="Group 47"/>
            <p:cNvGrpSpPr>
              <a:grpSpLocks/>
            </p:cNvGrpSpPr>
            <p:nvPr/>
          </p:nvGrpSpPr>
          <p:grpSpPr bwMode="auto">
            <a:xfrm rot="2362656">
              <a:off x="295" y="3385"/>
              <a:ext cx="408" cy="273"/>
              <a:chOff x="1701" y="527"/>
              <a:chExt cx="498" cy="273"/>
            </a:xfrm>
          </p:grpSpPr>
          <p:grpSp>
            <p:nvGrpSpPr>
              <p:cNvPr id="41" name="Group 48"/>
              <p:cNvGrpSpPr>
                <a:grpSpLocks/>
              </p:cNvGrpSpPr>
              <p:nvPr/>
            </p:nvGrpSpPr>
            <p:grpSpPr bwMode="auto">
              <a:xfrm rot="228844">
                <a:off x="1927" y="618"/>
                <a:ext cx="272" cy="90"/>
                <a:chOff x="1927" y="527"/>
                <a:chExt cx="272" cy="90"/>
              </a:xfrm>
            </p:grpSpPr>
            <p:sp>
              <p:nvSpPr>
                <p:cNvPr id="48" name="Oval 49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00CC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49" name="Oval 50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3366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42" name="Group 51"/>
              <p:cNvGrpSpPr>
                <a:grpSpLocks/>
              </p:cNvGrpSpPr>
              <p:nvPr/>
            </p:nvGrpSpPr>
            <p:grpSpPr bwMode="auto">
              <a:xfrm rot="10800000">
                <a:off x="1701" y="618"/>
                <a:ext cx="272" cy="90"/>
                <a:chOff x="1927" y="527"/>
                <a:chExt cx="272" cy="90"/>
              </a:xfrm>
            </p:grpSpPr>
            <p:sp>
              <p:nvSpPr>
                <p:cNvPr id="46" name="Oval 52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3366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47" name="Oval 53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00CC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43" name="Oval 54"/>
              <p:cNvSpPr>
                <a:spLocks noChangeArrowheads="1"/>
              </p:cNvSpPr>
              <p:nvPr/>
            </p:nvSpPr>
            <p:spPr bwMode="auto">
              <a:xfrm>
                <a:off x="1927" y="618"/>
                <a:ext cx="46" cy="182"/>
              </a:xfrm>
              <a:prstGeom prst="ellipse">
                <a:avLst/>
              </a:prstGeom>
              <a:solidFill>
                <a:srgbClr val="9933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44" name="Oval 55"/>
              <p:cNvSpPr>
                <a:spLocks noChangeArrowheads="1"/>
              </p:cNvSpPr>
              <p:nvPr/>
            </p:nvSpPr>
            <p:spPr bwMode="auto">
              <a:xfrm>
                <a:off x="1882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45" name="Oval 56"/>
              <p:cNvSpPr>
                <a:spLocks noChangeArrowheads="1"/>
              </p:cNvSpPr>
              <p:nvPr/>
            </p:nvSpPr>
            <p:spPr bwMode="auto">
              <a:xfrm>
                <a:off x="1973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39" name="Oval 57"/>
            <p:cNvSpPr>
              <a:spLocks noChangeArrowheads="1"/>
            </p:cNvSpPr>
            <p:nvPr/>
          </p:nvSpPr>
          <p:spPr bwMode="auto">
            <a:xfrm flipH="1">
              <a:off x="340" y="3657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40" name="Oval 58"/>
            <p:cNvSpPr>
              <a:spLocks noChangeArrowheads="1"/>
            </p:cNvSpPr>
            <p:nvPr/>
          </p:nvSpPr>
          <p:spPr bwMode="auto">
            <a:xfrm flipH="1">
              <a:off x="295" y="3702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grpSp>
        <p:nvGrpSpPr>
          <p:cNvPr id="63" name="Group 85"/>
          <p:cNvGrpSpPr>
            <a:grpSpLocks/>
          </p:cNvGrpSpPr>
          <p:nvPr userDrawn="1"/>
        </p:nvGrpSpPr>
        <p:grpSpPr bwMode="auto">
          <a:xfrm rot="20134702">
            <a:off x="401452" y="1556731"/>
            <a:ext cx="503237" cy="503237"/>
            <a:chOff x="295" y="3385"/>
            <a:chExt cx="408" cy="340"/>
          </a:xfrm>
        </p:grpSpPr>
        <p:grpSp>
          <p:nvGrpSpPr>
            <p:cNvPr id="64" name="Group 86"/>
            <p:cNvGrpSpPr>
              <a:grpSpLocks/>
            </p:cNvGrpSpPr>
            <p:nvPr/>
          </p:nvGrpSpPr>
          <p:grpSpPr bwMode="auto">
            <a:xfrm rot="2362656">
              <a:off x="295" y="3385"/>
              <a:ext cx="408" cy="273"/>
              <a:chOff x="1701" y="527"/>
              <a:chExt cx="498" cy="273"/>
            </a:xfrm>
          </p:grpSpPr>
          <p:grpSp>
            <p:nvGrpSpPr>
              <p:cNvPr id="67" name="Group 87"/>
              <p:cNvGrpSpPr>
                <a:grpSpLocks/>
              </p:cNvGrpSpPr>
              <p:nvPr/>
            </p:nvGrpSpPr>
            <p:grpSpPr bwMode="auto">
              <a:xfrm rot="228844">
                <a:off x="1927" y="618"/>
                <a:ext cx="272" cy="90"/>
                <a:chOff x="1927" y="527"/>
                <a:chExt cx="272" cy="90"/>
              </a:xfrm>
            </p:grpSpPr>
            <p:sp>
              <p:nvSpPr>
                <p:cNvPr id="74" name="Oval 88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6600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75" name="Oval 89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9933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68" name="Group 90"/>
              <p:cNvGrpSpPr>
                <a:grpSpLocks/>
              </p:cNvGrpSpPr>
              <p:nvPr/>
            </p:nvGrpSpPr>
            <p:grpSpPr bwMode="auto">
              <a:xfrm rot="10800000">
                <a:off x="1701" y="618"/>
                <a:ext cx="272" cy="90"/>
                <a:chOff x="1927" y="527"/>
                <a:chExt cx="272" cy="90"/>
              </a:xfrm>
            </p:grpSpPr>
            <p:sp>
              <p:nvSpPr>
                <p:cNvPr id="72" name="Oval 91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9933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73" name="Oval 92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6600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69" name="Oval 93"/>
              <p:cNvSpPr>
                <a:spLocks noChangeArrowheads="1"/>
              </p:cNvSpPr>
              <p:nvPr/>
            </p:nvSpPr>
            <p:spPr bwMode="auto">
              <a:xfrm>
                <a:off x="1927" y="618"/>
                <a:ext cx="46" cy="182"/>
              </a:xfrm>
              <a:prstGeom prst="ellipse">
                <a:avLst/>
              </a:prstGeom>
              <a:solidFill>
                <a:srgbClr val="9933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70" name="Oval 94"/>
              <p:cNvSpPr>
                <a:spLocks noChangeArrowheads="1"/>
              </p:cNvSpPr>
              <p:nvPr/>
            </p:nvSpPr>
            <p:spPr bwMode="auto">
              <a:xfrm>
                <a:off x="1882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71" name="Oval 95"/>
              <p:cNvSpPr>
                <a:spLocks noChangeArrowheads="1"/>
              </p:cNvSpPr>
              <p:nvPr/>
            </p:nvSpPr>
            <p:spPr bwMode="auto">
              <a:xfrm>
                <a:off x="1973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65" name="Oval 96"/>
            <p:cNvSpPr>
              <a:spLocks noChangeArrowheads="1"/>
            </p:cNvSpPr>
            <p:nvPr/>
          </p:nvSpPr>
          <p:spPr bwMode="auto">
            <a:xfrm flipH="1">
              <a:off x="340" y="3657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66" name="Oval 97"/>
            <p:cNvSpPr>
              <a:spLocks noChangeArrowheads="1"/>
            </p:cNvSpPr>
            <p:nvPr/>
          </p:nvSpPr>
          <p:spPr bwMode="auto">
            <a:xfrm flipH="1">
              <a:off x="295" y="3702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80" name="圓角矩形 79"/>
          <p:cNvSpPr/>
          <p:nvPr userDrawn="1"/>
        </p:nvSpPr>
        <p:spPr>
          <a:xfrm>
            <a:off x="1802695" y="3284404"/>
            <a:ext cx="6300610" cy="1464955"/>
          </a:xfrm>
          <a:prstGeom prst="roundRect">
            <a:avLst/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Aft>
                <a:spcPts val="600"/>
              </a:spcAft>
              <a:defRPr/>
            </a:pPr>
            <a:endParaRPr lang="en-US" altLang="zh-TW" sz="3600" b="1" spc="500" dirty="0">
              <a:ln w="11430"/>
              <a:solidFill>
                <a:srgbClr val="0066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華康雅宋體(P)" panose="02020800000000000000" pitchFamily="18" charset="-120"/>
              <a:ea typeface="華康雅宋體(P)" panose="02020800000000000000" pitchFamily="18" charset="-12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4CBDB-520B-4B46-A332-6B65316BCBA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C2F86-5590-4BFF-9B19-3F784A1F38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A2D8D-782E-4256-AEF0-FDF231C5EB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CA9FC-8BFE-4142-93C2-A51A23580BCF}" type="datetime1">
              <a:rPr lang="zh-TW" altLang="en-US"/>
              <a:pPr>
                <a:defRPr/>
              </a:pPr>
              <a:t>2020/3/24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A3BD7-3651-4B9D-A0BA-34ED5217A9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D37A9-B098-47A0-B760-8C5235E61B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1C96E-3269-4B82-BBAC-B667CAA3B8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0EBC6-7DAF-4032-8B07-D95446BA867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C5201-AAA3-49E8-ADD6-F815B7871D5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0A68F-ED9B-4AA4-8A5D-0968AAA0FF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2156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" t="679" r="13470" b="-679"/>
          <a:stretch/>
        </p:blipFill>
        <p:spPr bwMode="auto">
          <a:xfrm>
            <a:off x="0" y="-4138"/>
            <a:ext cx="9906000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圓角矩形 43"/>
          <p:cNvSpPr/>
          <p:nvPr userDrawn="1"/>
        </p:nvSpPr>
        <p:spPr>
          <a:xfrm>
            <a:off x="0" y="1"/>
            <a:ext cx="9927105" cy="1272636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27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grpSp>
        <p:nvGrpSpPr>
          <p:cNvPr id="31" name="Group 85"/>
          <p:cNvGrpSpPr>
            <a:grpSpLocks/>
          </p:cNvGrpSpPr>
          <p:nvPr userDrawn="1"/>
        </p:nvGrpSpPr>
        <p:grpSpPr bwMode="auto">
          <a:xfrm rot="-4249260">
            <a:off x="123635" y="539885"/>
            <a:ext cx="503237" cy="503237"/>
            <a:chOff x="295" y="3385"/>
            <a:chExt cx="408" cy="340"/>
          </a:xfrm>
        </p:grpSpPr>
        <p:grpSp>
          <p:nvGrpSpPr>
            <p:cNvPr id="32" name="Group 86"/>
            <p:cNvGrpSpPr>
              <a:grpSpLocks/>
            </p:cNvGrpSpPr>
            <p:nvPr/>
          </p:nvGrpSpPr>
          <p:grpSpPr bwMode="auto">
            <a:xfrm rot="2362656">
              <a:off x="295" y="3385"/>
              <a:ext cx="408" cy="273"/>
              <a:chOff x="1701" y="527"/>
              <a:chExt cx="498" cy="273"/>
            </a:xfrm>
          </p:grpSpPr>
          <p:grpSp>
            <p:nvGrpSpPr>
              <p:cNvPr id="35" name="Group 87"/>
              <p:cNvGrpSpPr>
                <a:grpSpLocks/>
              </p:cNvGrpSpPr>
              <p:nvPr/>
            </p:nvGrpSpPr>
            <p:grpSpPr bwMode="auto">
              <a:xfrm rot="228844">
                <a:off x="1927" y="618"/>
                <a:ext cx="272" cy="90"/>
                <a:chOff x="1927" y="527"/>
                <a:chExt cx="272" cy="90"/>
              </a:xfrm>
            </p:grpSpPr>
            <p:sp>
              <p:nvSpPr>
                <p:cNvPr id="42" name="Oval 88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6600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43" name="Oval 89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9933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6" name="Group 90"/>
              <p:cNvGrpSpPr>
                <a:grpSpLocks/>
              </p:cNvGrpSpPr>
              <p:nvPr/>
            </p:nvGrpSpPr>
            <p:grpSpPr bwMode="auto">
              <a:xfrm rot="10800000">
                <a:off x="1701" y="618"/>
                <a:ext cx="272" cy="90"/>
                <a:chOff x="1927" y="527"/>
                <a:chExt cx="272" cy="90"/>
              </a:xfrm>
            </p:grpSpPr>
            <p:sp>
              <p:nvSpPr>
                <p:cNvPr id="40" name="Oval 91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FF9933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41" name="Oval 92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FF6600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37" name="Oval 93"/>
              <p:cNvSpPr>
                <a:spLocks noChangeArrowheads="1"/>
              </p:cNvSpPr>
              <p:nvPr/>
            </p:nvSpPr>
            <p:spPr bwMode="auto">
              <a:xfrm>
                <a:off x="1927" y="618"/>
                <a:ext cx="46" cy="182"/>
              </a:xfrm>
              <a:prstGeom prst="ellipse">
                <a:avLst/>
              </a:prstGeom>
              <a:solidFill>
                <a:srgbClr val="9933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38" name="Oval 94"/>
              <p:cNvSpPr>
                <a:spLocks noChangeArrowheads="1"/>
              </p:cNvSpPr>
              <p:nvPr/>
            </p:nvSpPr>
            <p:spPr bwMode="auto">
              <a:xfrm>
                <a:off x="1882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39" name="Oval 95"/>
              <p:cNvSpPr>
                <a:spLocks noChangeArrowheads="1"/>
              </p:cNvSpPr>
              <p:nvPr/>
            </p:nvSpPr>
            <p:spPr bwMode="auto">
              <a:xfrm>
                <a:off x="1973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33" name="Oval 96"/>
            <p:cNvSpPr>
              <a:spLocks noChangeArrowheads="1"/>
            </p:cNvSpPr>
            <p:nvPr/>
          </p:nvSpPr>
          <p:spPr bwMode="auto">
            <a:xfrm flipH="1">
              <a:off x="340" y="3657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34" name="Oval 97"/>
            <p:cNvSpPr>
              <a:spLocks noChangeArrowheads="1"/>
            </p:cNvSpPr>
            <p:nvPr/>
          </p:nvSpPr>
          <p:spPr bwMode="auto">
            <a:xfrm flipH="1">
              <a:off x="295" y="3702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grpSp>
        <p:nvGrpSpPr>
          <p:cNvPr id="17" name="Group 46"/>
          <p:cNvGrpSpPr>
            <a:grpSpLocks/>
          </p:cNvGrpSpPr>
          <p:nvPr userDrawn="1"/>
        </p:nvGrpSpPr>
        <p:grpSpPr bwMode="auto">
          <a:xfrm>
            <a:off x="614045" y="177828"/>
            <a:ext cx="504825" cy="466725"/>
            <a:chOff x="295" y="3385"/>
            <a:chExt cx="408" cy="340"/>
          </a:xfrm>
        </p:grpSpPr>
        <p:grpSp>
          <p:nvGrpSpPr>
            <p:cNvPr id="18" name="Group 47"/>
            <p:cNvGrpSpPr>
              <a:grpSpLocks/>
            </p:cNvGrpSpPr>
            <p:nvPr/>
          </p:nvGrpSpPr>
          <p:grpSpPr bwMode="auto">
            <a:xfrm rot="2362656">
              <a:off x="295" y="3385"/>
              <a:ext cx="408" cy="273"/>
              <a:chOff x="1701" y="527"/>
              <a:chExt cx="498" cy="273"/>
            </a:xfrm>
          </p:grpSpPr>
          <p:grpSp>
            <p:nvGrpSpPr>
              <p:cNvPr id="22" name="Group 48"/>
              <p:cNvGrpSpPr>
                <a:grpSpLocks/>
              </p:cNvGrpSpPr>
              <p:nvPr/>
            </p:nvGrpSpPr>
            <p:grpSpPr bwMode="auto">
              <a:xfrm rot="228844">
                <a:off x="1927" y="618"/>
                <a:ext cx="272" cy="90"/>
                <a:chOff x="1927" y="527"/>
                <a:chExt cx="272" cy="90"/>
              </a:xfrm>
            </p:grpSpPr>
            <p:sp>
              <p:nvSpPr>
                <p:cNvPr id="29" name="Oval 49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00CC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30" name="Oval 50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3366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23" name="Group 51"/>
              <p:cNvGrpSpPr>
                <a:grpSpLocks/>
              </p:cNvGrpSpPr>
              <p:nvPr/>
            </p:nvGrpSpPr>
            <p:grpSpPr bwMode="auto">
              <a:xfrm rot="10800000">
                <a:off x="1701" y="618"/>
                <a:ext cx="272" cy="90"/>
                <a:chOff x="1927" y="527"/>
                <a:chExt cx="272" cy="90"/>
              </a:xfrm>
            </p:grpSpPr>
            <p:sp>
              <p:nvSpPr>
                <p:cNvPr id="27" name="Oval 52"/>
                <p:cNvSpPr>
                  <a:spLocks noChangeArrowheads="1"/>
                </p:cNvSpPr>
                <p:nvPr/>
              </p:nvSpPr>
              <p:spPr bwMode="auto">
                <a:xfrm rot="187092">
                  <a:off x="1927" y="572"/>
                  <a:ext cx="272" cy="45"/>
                </a:xfrm>
                <a:prstGeom prst="ellipse">
                  <a:avLst/>
                </a:prstGeom>
                <a:solidFill>
                  <a:srgbClr val="3366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28" name="Oval 53"/>
                <p:cNvSpPr>
                  <a:spLocks noChangeArrowheads="1"/>
                </p:cNvSpPr>
                <p:nvPr/>
              </p:nvSpPr>
              <p:spPr bwMode="auto">
                <a:xfrm rot="10143706">
                  <a:off x="1927" y="527"/>
                  <a:ext cx="272" cy="45"/>
                </a:xfrm>
                <a:prstGeom prst="ellipse">
                  <a:avLst/>
                </a:prstGeom>
                <a:solidFill>
                  <a:srgbClr val="00CCFF">
                    <a:alpha val="8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TW" altLang="en-US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24" name="Oval 54"/>
              <p:cNvSpPr>
                <a:spLocks noChangeArrowheads="1"/>
              </p:cNvSpPr>
              <p:nvPr/>
            </p:nvSpPr>
            <p:spPr bwMode="auto">
              <a:xfrm>
                <a:off x="1927" y="618"/>
                <a:ext cx="46" cy="182"/>
              </a:xfrm>
              <a:prstGeom prst="ellipse">
                <a:avLst/>
              </a:prstGeom>
              <a:solidFill>
                <a:srgbClr val="9933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25" name="Oval 55"/>
              <p:cNvSpPr>
                <a:spLocks noChangeArrowheads="1"/>
              </p:cNvSpPr>
              <p:nvPr/>
            </p:nvSpPr>
            <p:spPr bwMode="auto">
              <a:xfrm>
                <a:off x="1882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  <p:sp>
            <p:nvSpPr>
              <p:cNvPr id="26" name="Oval 56"/>
              <p:cNvSpPr>
                <a:spLocks noChangeArrowheads="1"/>
              </p:cNvSpPr>
              <p:nvPr/>
            </p:nvSpPr>
            <p:spPr bwMode="auto">
              <a:xfrm>
                <a:off x="1973" y="527"/>
                <a:ext cx="45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>
                  <a:latin typeface="Times New Roman" pitchFamily="18" charset="0"/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20" name="Oval 57"/>
            <p:cNvSpPr>
              <a:spLocks noChangeArrowheads="1"/>
            </p:cNvSpPr>
            <p:nvPr/>
          </p:nvSpPr>
          <p:spPr bwMode="auto">
            <a:xfrm flipH="1">
              <a:off x="340" y="3657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21" name="Oval 58"/>
            <p:cNvSpPr>
              <a:spLocks noChangeArrowheads="1"/>
            </p:cNvSpPr>
            <p:nvPr/>
          </p:nvSpPr>
          <p:spPr bwMode="auto">
            <a:xfrm flipH="1">
              <a:off x="295" y="3702"/>
              <a:ext cx="23" cy="2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48" name="投影片編號版面配置區 47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C0A7C-4A04-47C4-920A-E2047CE6422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9" r:id="rId1"/>
    <p:sldLayoutId id="2147484730" r:id="rId2"/>
    <p:sldLayoutId id="2147484731" r:id="rId3"/>
    <p:sldLayoutId id="2147484732" r:id="rId4"/>
    <p:sldLayoutId id="2147484733" r:id="rId5"/>
    <p:sldLayoutId id="2147484740" r:id="rId6"/>
    <p:sldLayoutId id="2147484734" r:id="rId7"/>
    <p:sldLayoutId id="2147484735" r:id="rId8"/>
    <p:sldLayoutId id="2147484736" r:id="rId9"/>
    <p:sldLayoutId id="2147484737" r:id="rId10"/>
    <p:sldLayoutId id="214748473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華康中圓體(P)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華康中圓體(P)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華康中圓體(P)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華康中圓體(P)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 bwMode="auto">
          <a:xfrm>
            <a:off x="642681" y="530544"/>
            <a:ext cx="681947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hangingPunct="0">
              <a:defRPr/>
            </a:pPr>
            <a:r>
              <a:rPr kumimoji="0" lang="zh-TW" altLang="en-US" sz="3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屏東</a:t>
            </a:r>
            <a:r>
              <a:rPr kumimoji="0" lang="zh-TW" altLang="en-US" sz="36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空氣品質通報即時</a:t>
            </a:r>
            <a:r>
              <a:rPr kumimoji="0" lang="zh-TW" altLang="en-US" sz="3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通</a:t>
            </a:r>
            <a:endParaRPr kumimoji="0" lang="en-US" altLang="zh-TW" sz="36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6" t="21463" r="66657" b="58592"/>
          <a:stretch/>
        </p:blipFill>
        <p:spPr bwMode="auto">
          <a:xfrm>
            <a:off x="229022" y="1392446"/>
            <a:ext cx="813085" cy="81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6773304" y="233662"/>
            <a:ext cx="1368000" cy="1595851"/>
            <a:chOff x="6478344" y="4054552"/>
            <a:chExt cx="1368000" cy="1595851"/>
          </a:xfrm>
        </p:grpSpPr>
        <p:pic>
          <p:nvPicPr>
            <p:cNvPr id="6" name="圖片 5" descr="C:\Users\Administrator\Desktop\android載點.png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8344" y="4054552"/>
              <a:ext cx="1368000" cy="13678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文字方塊 7"/>
            <p:cNvSpPr txBox="1"/>
            <p:nvPr/>
          </p:nvSpPr>
          <p:spPr>
            <a:xfrm>
              <a:off x="6583680" y="5342626"/>
              <a:ext cx="11506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/>
                <a:t>android</a:t>
              </a:r>
              <a:r>
                <a:rPr lang="zh-TW" altLang="zh-TW" sz="1400" dirty="0"/>
                <a:t>載點</a:t>
              </a:r>
              <a:endParaRPr lang="zh-TW" altLang="en-US" sz="1400" dirty="0"/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8327771" y="212599"/>
            <a:ext cx="1368000" cy="1598380"/>
            <a:chOff x="7846344" y="4054553"/>
            <a:chExt cx="1368000" cy="1598380"/>
          </a:xfrm>
        </p:grpSpPr>
        <p:sp>
          <p:nvSpPr>
            <p:cNvPr id="9" name="文字方塊 8"/>
            <p:cNvSpPr txBox="1"/>
            <p:nvPr/>
          </p:nvSpPr>
          <p:spPr>
            <a:xfrm>
              <a:off x="7970520" y="5345156"/>
              <a:ext cx="11506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 err="1"/>
                <a:t>ios</a:t>
              </a:r>
              <a:r>
                <a:rPr lang="zh-TW" altLang="zh-TW" sz="1400" dirty="0"/>
                <a:t>載</a:t>
              </a:r>
              <a:r>
                <a:rPr lang="zh-TW" altLang="zh-TW" sz="1400" dirty="0" smtClean="0"/>
                <a:t>點</a:t>
              </a:r>
              <a:endParaRPr lang="zh-TW" altLang="zh-TW" sz="1400" dirty="0"/>
            </a:p>
          </p:txBody>
        </p:sp>
        <p:pic>
          <p:nvPicPr>
            <p:cNvPr id="7" name="圖片 6" descr="C:\Users\Administrator\Desktop\IOS載點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6344" y="4054553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0" y="2434533"/>
            <a:ext cx="2046539" cy="4320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 descr="\\Huan-yu-nas\share\!!環佑公司執行案件\專案部門D01\PTS-屏東縣\D01-PTS-0010-1080508-108年度「屏東縣河川揚塵防制及改善推動計畫」(環益)\02-工作項目\06.宣導活動及會議\國中小學河川揚塵教育宣導\第三場(惠農國小)-109.2.10\402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50" y="2434533"/>
            <a:ext cx="2046072" cy="4320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\\Huan-yu-nas\share\!!環佑公司執行案件\專案部門D01\PTS-屏東縣\D01-PTS-0010-1080508-108年度「屏東縣河川揚塵防制及改善推動計畫」(環益)\02-工作項目\06.宣導活動及會議\國中小學河川揚塵教育宣導\第三場(惠農國小)-109.2.10\402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555" y="2434533"/>
            <a:ext cx="2046072" cy="4320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\\Huan-yu-nas\share\!!環佑公司執行案件\專案部門D01\PTS-屏東縣\D01-PTS-0010-1080508-108年度「屏東縣河川揚塵防制及改善推動計畫」(環益)\02-工作項目\06.宣導活動及會議\國中小學河川揚塵教育宣導\第三場(惠農國小)-109.2.10\402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760" y="2434533"/>
            <a:ext cx="2046072" cy="4320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1211739" y="1392446"/>
            <a:ext cx="5561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dirty="0" smtClean="0">
                <a:latin typeface="Calibri" panose="020F0502020204030204" pitchFamily="34" charset="0"/>
                <a:ea typeface="微軟正黑體" panose="020B0604030504040204" pitchFamily="34" charset="-120"/>
              </a:rPr>
              <a:t>屏東空氣品質通報即時通</a:t>
            </a:r>
            <a:r>
              <a:rPr lang="en-US" altLang="zh-TW" dirty="0" smtClean="0">
                <a:latin typeface="Calibri" panose="020F0502020204030204" pitchFamily="34" charset="0"/>
                <a:ea typeface="微軟正黑體" panose="020B0604030504040204" pitchFamily="34" charset="-120"/>
              </a:rPr>
              <a:t>APP</a:t>
            </a:r>
            <a:r>
              <a:rPr lang="zh-TW" altLang="en-US" dirty="0">
                <a:latin typeface="Calibri" panose="020F0502020204030204" pitchFamily="34" charset="0"/>
                <a:ea typeface="微軟正黑體" panose="020B0604030504040204" pitchFamily="34" charset="-120"/>
              </a:rPr>
              <a:t>系統共包含</a:t>
            </a:r>
            <a:r>
              <a:rPr lang="zh-TW" altLang="en-US" dirty="0" smtClean="0">
                <a:latin typeface="Calibri" panose="020F0502020204030204" pitchFamily="34" charset="0"/>
                <a:ea typeface="微軟正黑體" panose="020B0604030504040204" pitchFamily="34" charset="-120"/>
              </a:rPr>
              <a:t>了</a:t>
            </a:r>
            <a:r>
              <a:rPr lang="zh-TW" altLang="en-US" b="1" dirty="0" smtClean="0">
                <a:solidFill>
                  <a:srgbClr val="FF0000"/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空品訊息、宣導專區、最新消息及推播紀錄</a:t>
            </a:r>
            <a:r>
              <a:rPr lang="zh-TW" altLang="en-US" dirty="0" smtClean="0">
                <a:latin typeface="Calibri" panose="020F0502020204030204" pitchFamily="34" charset="0"/>
                <a:ea typeface="微軟正黑體" panose="020B0604030504040204" pitchFamily="34" charset="-120"/>
              </a:rPr>
              <a:t>等四個</a:t>
            </a:r>
            <a:r>
              <a:rPr lang="zh-TW" altLang="en-US" dirty="0">
                <a:latin typeface="Calibri" panose="020F0502020204030204" pitchFamily="34" charset="0"/>
                <a:ea typeface="微軟正黑體" panose="020B0604030504040204" pitchFamily="34" charset="-120"/>
              </a:rPr>
              <a:t>主要功能</a:t>
            </a:r>
            <a:r>
              <a:rPr lang="zh-TW" altLang="en-US" dirty="0" smtClean="0">
                <a:latin typeface="Calibri" panose="020F0502020204030204" pitchFamily="34" charset="0"/>
                <a:ea typeface="微軟正黑體" panose="020B0604030504040204" pitchFamily="34" charset="-120"/>
              </a:rPr>
              <a:t>，透過即時化訊息傳播，提供在地最新的空品資訊。</a:t>
            </a:r>
            <a:endParaRPr lang="zh-TW" altLang="en-US" dirty="0"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880843" y="5065059"/>
            <a:ext cx="2928804" cy="950259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TW" altLang="en-US" b="1" spc="50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ea typeface="微軟正黑體" panose="020B0604030504040204" pitchFamily="34" charset="-120"/>
              </a:rPr>
              <a:t>量身打造</a:t>
            </a:r>
            <a:r>
              <a:rPr lang="en-US" altLang="zh-TW" b="1" spc="50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ea typeface="微軟正黑體" panose="020B0604030504040204" pitchFamily="34" charset="-120"/>
              </a:rPr>
              <a:t>!</a:t>
            </a:r>
          </a:p>
          <a:p>
            <a:r>
              <a:rPr lang="zh-TW" altLang="en-US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ea typeface="微軟正黑體" panose="020B0604030504040204" pitchFamily="34" charset="-120"/>
              </a:rPr>
              <a:t>屏東在地</a:t>
            </a:r>
            <a:r>
              <a:rPr lang="en-US" altLang="zh-TW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ea typeface="微軟正黑體" panose="020B0604030504040204" pitchFamily="34" charset="-120"/>
              </a:rPr>
              <a:t>!</a:t>
            </a:r>
            <a:endParaRPr lang="zh-TW" altLang="en-US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00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5"/>
          <p:cNvSpPr txBox="1">
            <a:spLocks/>
          </p:cNvSpPr>
          <p:nvPr/>
        </p:nvSpPr>
        <p:spPr>
          <a:xfrm>
            <a:off x="336099" y="1910747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簡報完畢</a:t>
            </a:r>
            <a:r>
              <a:rPr lang="en-US" altLang="zh-TW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敬請指教</a:t>
            </a:r>
            <a:endParaRPr lang="zh-TW" altLang="en-US" sz="8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41033" y="1605488"/>
            <a:ext cx="2160000" cy="2544423"/>
            <a:chOff x="356193" y="1605488"/>
            <a:chExt cx="2160000" cy="2544423"/>
          </a:xfrm>
        </p:grpSpPr>
        <p:pic>
          <p:nvPicPr>
            <p:cNvPr id="9" name="圖片 8" descr="C:\Users\Administrator\Desktop\android載點.png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193" y="1605488"/>
              <a:ext cx="2160000" cy="2160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文字方塊 9"/>
            <p:cNvSpPr txBox="1"/>
            <p:nvPr/>
          </p:nvSpPr>
          <p:spPr>
            <a:xfrm>
              <a:off x="540047" y="3688246"/>
              <a:ext cx="17638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400" dirty="0">
                  <a:latin typeface="Calibri" panose="020F0502020204030204" pitchFamily="34" charset="0"/>
                  <a:ea typeface="微軟正黑體" panose="020B0604030504040204" pitchFamily="34" charset="-120"/>
                </a:rPr>
                <a:t>android</a:t>
              </a:r>
              <a:r>
                <a:rPr lang="zh-TW" altLang="zh-TW" sz="2400" dirty="0">
                  <a:latin typeface="Calibri" panose="020F0502020204030204" pitchFamily="34" charset="0"/>
                  <a:ea typeface="微軟正黑體" panose="020B0604030504040204" pitchFamily="34" charset="-120"/>
                </a:rPr>
                <a:t>載點</a:t>
              </a:r>
              <a:endParaRPr lang="zh-TW" altLang="en-US" sz="2400" dirty="0">
                <a:latin typeface="Calibri" panose="020F050202020403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7355369" y="1605488"/>
            <a:ext cx="2160000" cy="2544423"/>
            <a:chOff x="7355369" y="1605488"/>
            <a:chExt cx="2160000" cy="2544423"/>
          </a:xfrm>
        </p:grpSpPr>
        <p:sp>
          <p:nvSpPr>
            <p:cNvPr id="12" name="文字方塊 11"/>
            <p:cNvSpPr txBox="1"/>
            <p:nvPr/>
          </p:nvSpPr>
          <p:spPr>
            <a:xfrm>
              <a:off x="7464296" y="3688246"/>
              <a:ext cx="193071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400" dirty="0" err="1">
                  <a:latin typeface="Calibri" panose="020F0502020204030204" pitchFamily="34" charset="0"/>
                  <a:ea typeface="微軟正黑體" panose="020B0604030504040204" pitchFamily="34" charset="-120"/>
                </a:rPr>
                <a:t>ios</a:t>
              </a:r>
              <a:r>
                <a:rPr lang="zh-TW" altLang="zh-TW" sz="2400" dirty="0">
                  <a:latin typeface="Calibri" panose="020F0502020204030204" pitchFamily="34" charset="0"/>
                  <a:ea typeface="微軟正黑體" panose="020B0604030504040204" pitchFamily="34" charset="-120"/>
                </a:rPr>
                <a:t>載</a:t>
              </a:r>
              <a:r>
                <a:rPr lang="zh-TW" altLang="zh-TW" sz="2400" dirty="0" smtClean="0">
                  <a:latin typeface="Calibri" panose="020F0502020204030204" pitchFamily="34" charset="0"/>
                  <a:ea typeface="微軟正黑體" panose="020B0604030504040204" pitchFamily="34" charset="-120"/>
                </a:rPr>
                <a:t>點</a:t>
              </a:r>
              <a:endParaRPr lang="zh-TW" altLang="zh-TW" sz="2400" dirty="0">
                <a:latin typeface="Calibri" panose="020F0502020204030204" pitchFamily="34" charset="0"/>
                <a:ea typeface="微軟正黑體" panose="020B0604030504040204" pitchFamily="34" charset="-120"/>
              </a:endParaRPr>
            </a:p>
          </p:txBody>
        </p:sp>
        <p:pic>
          <p:nvPicPr>
            <p:cNvPr id="13" name="圖片 12" descr="C:\Users\Administrator\Desktop\IOS載點.png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5369" y="1605488"/>
              <a:ext cx="2160000" cy="21600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5" t="32245" r="42678" b="45987"/>
          <a:stretch/>
        </p:blipFill>
        <p:spPr bwMode="auto">
          <a:xfrm>
            <a:off x="1191049" y="4344118"/>
            <a:ext cx="6993308" cy="240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134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普普">
      <a:majorFont>
        <a:latin typeface="Arial"/>
        <a:ea typeface="華康中圓體(P)"/>
        <a:cs typeface=""/>
      </a:majorFont>
      <a:minorFont>
        <a:latin typeface="Arial"/>
        <a:ea typeface="華康中圓體(P)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28481</TotalTime>
  <Words>72</Words>
  <Application>Microsoft Office PowerPoint</Application>
  <PresentationFormat>A4 紙張 (210x297 公釐)</PresentationFormat>
  <Paragraphs>9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10" baseType="lpstr">
      <vt:lpstr>華康中圓體(P)</vt:lpstr>
      <vt:lpstr>華康雅宋體(P)</vt:lpstr>
      <vt:lpstr>微軟正黑體</vt:lpstr>
      <vt:lpstr>新細明體</vt:lpstr>
      <vt:lpstr>Arial</vt:lpstr>
      <vt:lpstr>Calibri</vt:lpstr>
      <vt:lpstr>Times New Roman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lmh</dc:creator>
  <cp:lastModifiedBy>Administrator</cp:lastModifiedBy>
  <cp:revision>2073</cp:revision>
  <cp:lastPrinted>2012-02-23T02:26:54Z</cp:lastPrinted>
  <dcterms:created xsi:type="dcterms:W3CDTF">2011-03-17T03:26:27Z</dcterms:created>
  <dcterms:modified xsi:type="dcterms:W3CDTF">2020-03-24T07:01:14Z</dcterms:modified>
</cp:coreProperties>
</file>