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1" r:id="rId5"/>
    <p:sldId id="264" r:id="rId6"/>
    <p:sldId id="265" r:id="rId7"/>
    <p:sldId id="266" r:id="rId8"/>
    <p:sldId id="268" r:id="rId9"/>
    <p:sldId id="269" r:id="rId10"/>
    <p:sldId id="271" r:id="rId11"/>
    <p:sldId id="273" r:id="rId12"/>
    <p:sldId id="276" r:id="rId13"/>
    <p:sldId id="277" r:id="rId14"/>
    <p:sldId id="278" r:id="rId15"/>
    <p:sldId id="279" r:id="rId16"/>
    <p:sldId id="280" r:id="rId1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0FF8B5-AA41-4F48-AE18-02E3C21117A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8BED656-EF72-4E69-9BF5-C49E0BF636A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指揮官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7CD91D0B-DC72-46C4-A67F-2E5055AEB616}" type="parTrans" cxnId="{8CE4E87F-342D-468E-94BB-84C4703D8632}">
      <dgm:prSet/>
      <dgm:spPr/>
      <dgm:t>
        <a:bodyPr/>
        <a:lstStyle/>
        <a:p>
          <a:endParaRPr lang="zh-TW" altLang="en-US"/>
        </a:p>
      </dgm:t>
    </dgm:pt>
    <dgm:pt modelId="{4F7BD294-B4D5-408D-AC19-E563496B2424}" type="sibTrans" cxnId="{8CE4E87F-342D-468E-94BB-84C4703D8632}">
      <dgm:prSet/>
      <dgm:spPr/>
      <dgm:t>
        <a:bodyPr/>
        <a:lstStyle/>
        <a:p>
          <a:endParaRPr lang="zh-TW" altLang="en-US"/>
        </a:p>
      </dgm:t>
    </dgm:pt>
    <dgm:pt modelId="{FC305941-7BE2-4A6D-89FF-C9BB66B27799}" type="asst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副指揮官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0682E789-1418-4584-B55D-5C64D3A32018}" type="parTrans" cxnId="{93B8A54E-1D72-4EA8-911D-987CF99E60B8}">
      <dgm:prSet/>
      <dgm:spPr/>
      <dgm:t>
        <a:bodyPr/>
        <a:lstStyle/>
        <a:p>
          <a:endParaRPr lang="zh-TW" altLang="en-US"/>
        </a:p>
      </dgm:t>
    </dgm:pt>
    <dgm:pt modelId="{1A6FE167-1ACF-404F-BE44-FBC55B846AD4}" type="sibTrans" cxnId="{93B8A54E-1D72-4EA8-911D-987CF99E60B8}">
      <dgm:prSet/>
      <dgm:spPr/>
      <dgm:t>
        <a:bodyPr/>
        <a:lstStyle/>
        <a:p>
          <a:endParaRPr lang="zh-TW" altLang="en-US"/>
        </a:p>
      </dgm:t>
    </dgm:pt>
    <dgm:pt modelId="{4AD1DB41-AAAA-4E03-A275-F02A2F9477E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疏散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搶救組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426F4F06-2B6C-4D9B-906B-06AA521EDDA4}" type="parTrans" cxnId="{6DF0D9A7-A2FC-47C0-971B-4239694F4CD4}">
      <dgm:prSet/>
      <dgm:spPr/>
      <dgm:t>
        <a:bodyPr/>
        <a:lstStyle/>
        <a:p>
          <a:endParaRPr lang="zh-TW" altLang="en-US"/>
        </a:p>
      </dgm:t>
    </dgm:pt>
    <dgm:pt modelId="{BC5EF319-8B35-427A-B103-F653C613C9A4}" type="sibTrans" cxnId="{6DF0D9A7-A2FC-47C0-971B-4239694F4CD4}">
      <dgm:prSet/>
      <dgm:spPr/>
      <dgm:t>
        <a:bodyPr/>
        <a:lstStyle/>
        <a:p>
          <a:endParaRPr lang="zh-TW" altLang="en-US"/>
        </a:p>
      </dgm:t>
    </dgm:pt>
    <dgm:pt modelId="{2B603E4E-ECC3-443B-91CE-0501A95AFA6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通報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聯絡組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3F1F7C85-0C7D-41AF-81FF-C10953721DE9}" type="parTrans" cxnId="{27C6C841-6167-4926-A9E8-BA1B3C1AE2F0}">
      <dgm:prSet/>
      <dgm:spPr/>
      <dgm:t>
        <a:bodyPr/>
        <a:lstStyle/>
        <a:p>
          <a:endParaRPr lang="zh-TW" altLang="en-US"/>
        </a:p>
      </dgm:t>
    </dgm:pt>
    <dgm:pt modelId="{FDA8BB9D-8A04-41B1-9E67-9C4B953C125D}" type="sibTrans" cxnId="{27C6C841-6167-4926-A9E8-BA1B3C1AE2F0}">
      <dgm:prSet/>
      <dgm:spPr/>
      <dgm:t>
        <a:bodyPr/>
        <a:lstStyle/>
        <a:p>
          <a:endParaRPr lang="zh-TW" altLang="en-US"/>
        </a:p>
      </dgm:t>
    </dgm:pt>
    <dgm:pt modelId="{A0ACEECF-E75C-4C51-A806-02638D16772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避難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引導組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B3D786E8-5F02-47AC-846F-8C5F22EDCB63}" type="parTrans" cxnId="{24479FF0-FFD8-49C5-91C2-1ECC2B195145}">
      <dgm:prSet/>
      <dgm:spPr/>
      <dgm:t>
        <a:bodyPr/>
        <a:lstStyle/>
        <a:p>
          <a:endParaRPr lang="zh-TW" altLang="en-US"/>
        </a:p>
      </dgm:t>
    </dgm:pt>
    <dgm:pt modelId="{8A543FC5-1D57-4756-96AE-65617D15C6C9}" type="sibTrans" cxnId="{24479FF0-FFD8-49C5-91C2-1ECC2B195145}">
      <dgm:prSet/>
      <dgm:spPr/>
      <dgm:t>
        <a:bodyPr/>
        <a:lstStyle/>
        <a:p>
          <a:endParaRPr lang="zh-TW" altLang="en-US"/>
        </a:p>
      </dgm:t>
    </dgm:pt>
    <dgm:pt modelId="{BEEBA1A0-0423-44F7-8B1F-735B31CABA4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安全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防護組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D954CD9C-7586-43CC-ACDF-862699F71538}" type="parTrans" cxnId="{516606F3-35EF-470E-885B-4004B58A18FC}">
      <dgm:prSet/>
      <dgm:spPr/>
      <dgm:t>
        <a:bodyPr/>
        <a:lstStyle/>
        <a:p>
          <a:endParaRPr lang="zh-TW" altLang="en-US"/>
        </a:p>
      </dgm:t>
    </dgm:pt>
    <dgm:pt modelId="{8F14E61E-A252-425D-81B8-AFD37EDC2C47}" type="sibTrans" cxnId="{516606F3-35EF-470E-885B-4004B58A18FC}">
      <dgm:prSet/>
      <dgm:spPr/>
      <dgm:t>
        <a:bodyPr/>
        <a:lstStyle/>
        <a:p>
          <a:endParaRPr lang="zh-TW" altLang="en-US"/>
        </a:p>
      </dgm:t>
    </dgm:pt>
    <dgm:pt modelId="{64DFBD34-2563-4E94-A95E-F253AD40382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醫療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救護組</a:t>
          </a:r>
          <a:endParaRPr kumimoji="1" lang="zh-TW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8D66059F-8DC6-4F62-A385-E3FAFA4641FE}" type="parTrans" cxnId="{9AC46AD0-E844-4682-9DB6-7C0BC3FB3382}">
      <dgm:prSet/>
      <dgm:spPr/>
      <dgm:t>
        <a:bodyPr/>
        <a:lstStyle/>
        <a:p>
          <a:endParaRPr lang="zh-TW" altLang="en-US"/>
        </a:p>
      </dgm:t>
    </dgm:pt>
    <dgm:pt modelId="{71090D19-0C0B-44DB-8CC7-B2D1E177FD12}" type="sibTrans" cxnId="{9AC46AD0-E844-4682-9DB6-7C0BC3FB3382}">
      <dgm:prSet/>
      <dgm:spPr/>
      <dgm:t>
        <a:bodyPr/>
        <a:lstStyle/>
        <a:p>
          <a:endParaRPr lang="zh-TW" altLang="en-US"/>
        </a:p>
      </dgm:t>
    </dgm:pt>
    <dgm:pt modelId="{D7178A28-596A-442E-BC2D-09174FB27F0B}" type="pres">
      <dgm:prSet presAssocID="{620FF8B5-AA41-4F48-AE18-02E3C21117A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C687D56-E592-46D2-A432-3B2548A83D69}" type="pres">
      <dgm:prSet presAssocID="{58BED656-EF72-4E69-9BF5-C49E0BF636A5}" presName="hierRoot1" presStyleCnt="0">
        <dgm:presLayoutVars>
          <dgm:hierBranch/>
        </dgm:presLayoutVars>
      </dgm:prSet>
      <dgm:spPr/>
    </dgm:pt>
    <dgm:pt modelId="{0EA7D737-13F4-403D-8A20-EDE2086D2257}" type="pres">
      <dgm:prSet presAssocID="{58BED656-EF72-4E69-9BF5-C49E0BF636A5}" presName="rootComposite1" presStyleCnt="0"/>
      <dgm:spPr/>
    </dgm:pt>
    <dgm:pt modelId="{D0BE2F59-69AC-4461-92F1-5446EC4A4980}" type="pres">
      <dgm:prSet presAssocID="{58BED656-EF72-4E69-9BF5-C49E0BF636A5}" presName="rootText1" presStyleLbl="node0" presStyleIdx="0" presStyleCnt="1">
        <dgm:presLayoutVars>
          <dgm:chPref val="3"/>
        </dgm:presLayoutVars>
      </dgm:prSet>
      <dgm:spPr/>
    </dgm:pt>
    <dgm:pt modelId="{ACC1C560-2266-47E0-B1DE-09F8450C8BE0}" type="pres">
      <dgm:prSet presAssocID="{58BED656-EF72-4E69-9BF5-C49E0BF636A5}" presName="rootConnector1" presStyleLbl="node1" presStyleIdx="0" presStyleCnt="0"/>
      <dgm:spPr/>
    </dgm:pt>
    <dgm:pt modelId="{E02446D0-49E9-4A2B-B975-DB2A56CD4B03}" type="pres">
      <dgm:prSet presAssocID="{58BED656-EF72-4E69-9BF5-C49E0BF636A5}" presName="hierChild2" presStyleCnt="0"/>
      <dgm:spPr/>
    </dgm:pt>
    <dgm:pt modelId="{E6FBC006-9151-492A-BFED-D8BED142BF90}" type="pres">
      <dgm:prSet presAssocID="{426F4F06-2B6C-4D9B-906B-06AA521EDDA4}" presName="Name35" presStyleLbl="parChTrans1D2" presStyleIdx="0" presStyleCnt="6"/>
      <dgm:spPr/>
    </dgm:pt>
    <dgm:pt modelId="{6EA1CFB6-6E30-4815-B527-11DA772784D9}" type="pres">
      <dgm:prSet presAssocID="{4AD1DB41-AAAA-4E03-A275-F02A2F9477E0}" presName="hierRoot2" presStyleCnt="0">
        <dgm:presLayoutVars>
          <dgm:hierBranch/>
        </dgm:presLayoutVars>
      </dgm:prSet>
      <dgm:spPr/>
    </dgm:pt>
    <dgm:pt modelId="{E3A58BC1-27F0-49E8-9120-DFE890DF7D57}" type="pres">
      <dgm:prSet presAssocID="{4AD1DB41-AAAA-4E03-A275-F02A2F9477E0}" presName="rootComposite" presStyleCnt="0"/>
      <dgm:spPr/>
    </dgm:pt>
    <dgm:pt modelId="{CE968803-474E-4684-B928-C24E46823333}" type="pres">
      <dgm:prSet presAssocID="{4AD1DB41-AAAA-4E03-A275-F02A2F9477E0}" presName="rootText" presStyleLbl="node2" presStyleIdx="0" presStyleCnt="5">
        <dgm:presLayoutVars>
          <dgm:chPref val="3"/>
        </dgm:presLayoutVars>
      </dgm:prSet>
      <dgm:spPr/>
    </dgm:pt>
    <dgm:pt modelId="{A8AC7187-8D95-4A63-A63A-AAE92D29E4FA}" type="pres">
      <dgm:prSet presAssocID="{4AD1DB41-AAAA-4E03-A275-F02A2F9477E0}" presName="rootConnector" presStyleLbl="node2" presStyleIdx="0" presStyleCnt="5"/>
      <dgm:spPr/>
    </dgm:pt>
    <dgm:pt modelId="{E0A05B43-9ACB-4C11-8555-FD1FC23904A7}" type="pres">
      <dgm:prSet presAssocID="{4AD1DB41-AAAA-4E03-A275-F02A2F9477E0}" presName="hierChild4" presStyleCnt="0"/>
      <dgm:spPr/>
    </dgm:pt>
    <dgm:pt modelId="{62B8F1DA-D94C-4EEC-A677-4A54ED306B8C}" type="pres">
      <dgm:prSet presAssocID="{4AD1DB41-AAAA-4E03-A275-F02A2F9477E0}" presName="hierChild5" presStyleCnt="0"/>
      <dgm:spPr/>
    </dgm:pt>
    <dgm:pt modelId="{1B145FF2-9906-421D-B2FA-D5D4C77C9E98}" type="pres">
      <dgm:prSet presAssocID="{3F1F7C85-0C7D-41AF-81FF-C10953721DE9}" presName="Name35" presStyleLbl="parChTrans1D2" presStyleIdx="1" presStyleCnt="6"/>
      <dgm:spPr/>
    </dgm:pt>
    <dgm:pt modelId="{8FA45B5D-BA39-48FA-8798-7E43D194BAC8}" type="pres">
      <dgm:prSet presAssocID="{2B603E4E-ECC3-443B-91CE-0501A95AFA62}" presName="hierRoot2" presStyleCnt="0">
        <dgm:presLayoutVars>
          <dgm:hierBranch/>
        </dgm:presLayoutVars>
      </dgm:prSet>
      <dgm:spPr/>
    </dgm:pt>
    <dgm:pt modelId="{439EE9FE-4820-4553-941D-5AF8E7EBD848}" type="pres">
      <dgm:prSet presAssocID="{2B603E4E-ECC3-443B-91CE-0501A95AFA62}" presName="rootComposite" presStyleCnt="0"/>
      <dgm:spPr/>
    </dgm:pt>
    <dgm:pt modelId="{EA671A03-967F-45B0-967E-9AB8143C5A5C}" type="pres">
      <dgm:prSet presAssocID="{2B603E4E-ECC3-443B-91CE-0501A95AFA62}" presName="rootText" presStyleLbl="node2" presStyleIdx="1" presStyleCnt="5">
        <dgm:presLayoutVars>
          <dgm:chPref val="3"/>
        </dgm:presLayoutVars>
      </dgm:prSet>
      <dgm:spPr/>
    </dgm:pt>
    <dgm:pt modelId="{EF893770-60B9-4E52-AF4D-668BB979B5CD}" type="pres">
      <dgm:prSet presAssocID="{2B603E4E-ECC3-443B-91CE-0501A95AFA62}" presName="rootConnector" presStyleLbl="node2" presStyleIdx="1" presStyleCnt="5"/>
      <dgm:spPr/>
    </dgm:pt>
    <dgm:pt modelId="{419EA9E3-31A5-4FDD-BF1B-F38285516BF6}" type="pres">
      <dgm:prSet presAssocID="{2B603E4E-ECC3-443B-91CE-0501A95AFA62}" presName="hierChild4" presStyleCnt="0"/>
      <dgm:spPr/>
    </dgm:pt>
    <dgm:pt modelId="{D13952A7-1A79-4C8D-967D-5A346A4B5368}" type="pres">
      <dgm:prSet presAssocID="{2B603E4E-ECC3-443B-91CE-0501A95AFA62}" presName="hierChild5" presStyleCnt="0"/>
      <dgm:spPr/>
    </dgm:pt>
    <dgm:pt modelId="{9ED58698-2832-4526-A6CC-F531E6BFA0F5}" type="pres">
      <dgm:prSet presAssocID="{B3D786E8-5F02-47AC-846F-8C5F22EDCB63}" presName="Name35" presStyleLbl="parChTrans1D2" presStyleIdx="2" presStyleCnt="6"/>
      <dgm:spPr/>
    </dgm:pt>
    <dgm:pt modelId="{EF200F84-25ED-4E89-B736-B0E43D8F5DF8}" type="pres">
      <dgm:prSet presAssocID="{A0ACEECF-E75C-4C51-A806-02638D167722}" presName="hierRoot2" presStyleCnt="0">
        <dgm:presLayoutVars>
          <dgm:hierBranch/>
        </dgm:presLayoutVars>
      </dgm:prSet>
      <dgm:spPr/>
    </dgm:pt>
    <dgm:pt modelId="{1E277EC3-598E-4C9E-841B-89E4CABC8759}" type="pres">
      <dgm:prSet presAssocID="{A0ACEECF-E75C-4C51-A806-02638D167722}" presName="rootComposite" presStyleCnt="0"/>
      <dgm:spPr/>
    </dgm:pt>
    <dgm:pt modelId="{582A4E59-F4CC-47F1-981A-BCAA19B46BED}" type="pres">
      <dgm:prSet presAssocID="{A0ACEECF-E75C-4C51-A806-02638D167722}" presName="rootText" presStyleLbl="node2" presStyleIdx="2" presStyleCnt="5">
        <dgm:presLayoutVars>
          <dgm:chPref val="3"/>
        </dgm:presLayoutVars>
      </dgm:prSet>
      <dgm:spPr/>
    </dgm:pt>
    <dgm:pt modelId="{1B693A71-B0F0-432F-8569-6EA453B83956}" type="pres">
      <dgm:prSet presAssocID="{A0ACEECF-E75C-4C51-A806-02638D167722}" presName="rootConnector" presStyleLbl="node2" presStyleIdx="2" presStyleCnt="5"/>
      <dgm:spPr/>
    </dgm:pt>
    <dgm:pt modelId="{5A06B69F-C78D-4EAE-A390-CFCE817BAA1E}" type="pres">
      <dgm:prSet presAssocID="{A0ACEECF-E75C-4C51-A806-02638D167722}" presName="hierChild4" presStyleCnt="0"/>
      <dgm:spPr/>
    </dgm:pt>
    <dgm:pt modelId="{8D29D2F7-B9C6-40D2-9BCF-24ADF33D49B4}" type="pres">
      <dgm:prSet presAssocID="{A0ACEECF-E75C-4C51-A806-02638D167722}" presName="hierChild5" presStyleCnt="0"/>
      <dgm:spPr/>
    </dgm:pt>
    <dgm:pt modelId="{E18E1A51-E87E-4391-BC25-048EB7A03756}" type="pres">
      <dgm:prSet presAssocID="{D954CD9C-7586-43CC-ACDF-862699F71538}" presName="Name35" presStyleLbl="parChTrans1D2" presStyleIdx="3" presStyleCnt="6"/>
      <dgm:spPr/>
    </dgm:pt>
    <dgm:pt modelId="{25A12754-977C-4E59-95B0-EC71765A6D8F}" type="pres">
      <dgm:prSet presAssocID="{BEEBA1A0-0423-44F7-8B1F-735B31CABA4C}" presName="hierRoot2" presStyleCnt="0">
        <dgm:presLayoutVars>
          <dgm:hierBranch/>
        </dgm:presLayoutVars>
      </dgm:prSet>
      <dgm:spPr/>
    </dgm:pt>
    <dgm:pt modelId="{2F1DA12C-F80F-4E0C-8D09-71599F4ECD08}" type="pres">
      <dgm:prSet presAssocID="{BEEBA1A0-0423-44F7-8B1F-735B31CABA4C}" presName="rootComposite" presStyleCnt="0"/>
      <dgm:spPr/>
    </dgm:pt>
    <dgm:pt modelId="{82743472-41CB-48E7-91D8-9B0BEE4CD9B8}" type="pres">
      <dgm:prSet presAssocID="{BEEBA1A0-0423-44F7-8B1F-735B31CABA4C}" presName="rootText" presStyleLbl="node2" presStyleIdx="3" presStyleCnt="5">
        <dgm:presLayoutVars>
          <dgm:chPref val="3"/>
        </dgm:presLayoutVars>
      </dgm:prSet>
      <dgm:spPr/>
    </dgm:pt>
    <dgm:pt modelId="{B69DCE9D-6A02-488D-9276-B927CB3BE762}" type="pres">
      <dgm:prSet presAssocID="{BEEBA1A0-0423-44F7-8B1F-735B31CABA4C}" presName="rootConnector" presStyleLbl="node2" presStyleIdx="3" presStyleCnt="5"/>
      <dgm:spPr/>
    </dgm:pt>
    <dgm:pt modelId="{0C4B7957-BE57-456C-8F37-FE0EFEB34767}" type="pres">
      <dgm:prSet presAssocID="{BEEBA1A0-0423-44F7-8B1F-735B31CABA4C}" presName="hierChild4" presStyleCnt="0"/>
      <dgm:spPr/>
    </dgm:pt>
    <dgm:pt modelId="{DC18F1D0-4035-4835-90FD-3E6ACD7E28F1}" type="pres">
      <dgm:prSet presAssocID="{BEEBA1A0-0423-44F7-8B1F-735B31CABA4C}" presName="hierChild5" presStyleCnt="0"/>
      <dgm:spPr/>
    </dgm:pt>
    <dgm:pt modelId="{C3A984B6-F2D0-4343-8433-F087972E2454}" type="pres">
      <dgm:prSet presAssocID="{8D66059F-8DC6-4F62-A385-E3FAFA4641FE}" presName="Name35" presStyleLbl="parChTrans1D2" presStyleIdx="4" presStyleCnt="6"/>
      <dgm:spPr/>
    </dgm:pt>
    <dgm:pt modelId="{8CF97F4A-3F8B-4AC5-9E47-80BB0F667D1A}" type="pres">
      <dgm:prSet presAssocID="{64DFBD34-2563-4E94-A95E-F253AD403827}" presName="hierRoot2" presStyleCnt="0">
        <dgm:presLayoutVars>
          <dgm:hierBranch/>
        </dgm:presLayoutVars>
      </dgm:prSet>
      <dgm:spPr/>
    </dgm:pt>
    <dgm:pt modelId="{F27341BD-0BA5-4570-A987-EF8D112438B7}" type="pres">
      <dgm:prSet presAssocID="{64DFBD34-2563-4E94-A95E-F253AD403827}" presName="rootComposite" presStyleCnt="0"/>
      <dgm:spPr/>
    </dgm:pt>
    <dgm:pt modelId="{E14F267B-E545-476A-9AB7-201589D4074C}" type="pres">
      <dgm:prSet presAssocID="{64DFBD34-2563-4E94-A95E-F253AD403827}" presName="rootText" presStyleLbl="node2" presStyleIdx="4" presStyleCnt="5">
        <dgm:presLayoutVars>
          <dgm:chPref val="3"/>
        </dgm:presLayoutVars>
      </dgm:prSet>
      <dgm:spPr/>
    </dgm:pt>
    <dgm:pt modelId="{65127D9B-6D9E-4D5A-8D5F-925B4ED01A7A}" type="pres">
      <dgm:prSet presAssocID="{64DFBD34-2563-4E94-A95E-F253AD403827}" presName="rootConnector" presStyleLbl="node2" presStyleIdx="4" presStyleCnt="5"/>
      <dgm:spPr/>
    </dgm:pt>
    <dgm:pt modelId="{B684B21D-BD82-4005-9030-0AA417383D49}" type="pres">
      <dgm:prSet presAssocID="{64DFBD34-2563-4E94-A95E-F253AD403827}" presName="hierChild4" presStyleCnt="0"/>
      <dgm:spPr/>
    </dgm:pt>
    <dgm:pt modelId="{DBB1605A-BA8F-469A-8411-4B7845D74F09}" type="pres">
      <dgm:prSet presAssocID="{64DFBD34-2563-4E94-A95E-F253AD403827}" presName="hierChild5" presStyleCnt="0"/>
      <dgm:spPr/>
    </dgm:pt>
    <dgm:pt modelId="{28A976ED-EEE7-46EC-98A8-250C83E56D0A}" type="pres">
      <dgm:prSet presAssocID="{58BED656-EF72-4E69-9BF5-C49E0BF636A5}" presName="hierChild3" presStyleCnt="0"/>
      <dgm:spPr/>
    </dgm:pt>
    <dgm:pt modelId="{58C9AD07-8D19-4683-861B-0363BC473390}" type="pres">
      <dgm:prSet presAssocID="{0682E789-1418-4584-B55D-5C64D3A32018}" presName="Name111" presStyleLbl="parChTrans1D2" presStyleIdx="5" presStyleCnt="6"/>
      <dgm:spPr/>
    </dgm:pt>
    <dgm:pt modelId="{71F34AB6-D99B-442C-BC32-EE2426FB9655}" type="pres">
      <dgm:prSet presAssocID="{FC305941-7BE2-4A6D-89FF-C9BB66B27799}" presName="hierRoot3" presStyleCnt="0">
        <dgm:presLayoutVars>
          <dgm:hierBranch/>
        </dgm:presLayoutVars>
      </dgm:prSet>
      <dgm:spPr/>
    </dgm:pt>
    <dgm:pt modelId="{F2FA57D1-006D-4478-BB96-1280CB33CDAA}" type="pres">
      <dgm:prSet presAssocID="{FC305941-7BE2-4A6D-89FF-C9BB66B27799}" presName="rootComposite3" presStyleCnt="0"/>
      <dgm:spPr/>
    </dgm:pt>
    <dgm:pt modelId="{2F0DD826-88DC-4A80-AFED-11F5B512A161}" type="pres">
      <dgm:prSet presAssocID="{FC305941-7BE2-4A6D-89FF-C9BB66B27799}" presName="rootText3" presStyleLbl="asst1" presStyleIdx="0" presStyleCnt="1">
        <dgm:presLayoutVars>
          <dgm:chPref val="3"/>
        </dgm:presLayoutVars>
      </dgm:prSet>
      <dgm:spPr/>
    </dgm:pt>
    <dgm:pt modelId="{C2333E59-57DE-48A3-AA50-0A8E993469AB}" type="pres">
      <dgm:prSet presAssocID="{FC305941-7BE2-4A6D-89FF-C9BB66B27799}" presName="rootConnector3" presStyleLbl="asst1" presStyleIdx="0" presStyleCnt="1"/>
      <dgm:spPr/>
    </dgm:pt>
    <dgm:pt modelId="{4B2D1E31-E83C-462B-B4D7-3A107DDA86D9}" type="pres">
      <dgm:prSet presAssocID="{FC305941-7BE2-4A6D-89FF-C9BB66B27799}" presName="hierChild6" presStyleCnt="0"/>
      <dgm:spPr/>
    </dgm:pt>
    <dgm:pt modelId="{0D2CFDC0-8E0D-4E93-BCBC-715D9450FB20}" type="pres">
      <dgm:prSet presAssocID="{FC305941-7BE2-4A6D-89FF-C9BB66B27799}" presName="hierChild7" presStyleCnt="0"/>
      <dgm:spPr/>
    </dgm:pt>
  </dgm:ptLst>
  <dgm:cxnLst>
    <dgm:cxn modelId="{4744E189-445C-479E-B572-B3DA399E8968}" type="presOf" srcId="{3F1F7C85-0C7D-41AF-81FF-C10953721DE9}" destId="{1B145FF2-9906-421D-B2FA-D5D4C77C9E98}" srcOrd="0" destOrd="0" presId="urn:microsoft.com/office/officeart/2005/8/layout/orgChart1"/>
    <dgm:cxn modelId="{8266722E-AEF0-4CD7-9094-2C7058706CF3}" type="presOf" srcId="{2B603E4E-ECC3-443B-91CE-0501A95AFA62}" destId="{EA671A03-967F-45B0-967E-9AB8143C5A5C}" srcOrd="0" destOrd="0" presId="urn:microsoft.com/office/officeart/2005/8/layout/orgChart1"/>
    <dgm:cxn modelId="{6E95FCA5-D296-45D2-B912-455EF5D6DC45}" type="presOf" srcId="{8D66059F-8DC6-4F62-A385-E3FAFA4641FE}" destId="{C3A984B6-F2D0-4343-8433-F087972E2454}" srcOrd="0" destOrd="0" presId="urn:microsoft.com/office/officeart/2005/8/layout/orgChart1"/>
    <dgm:cxn modelId="{D4D80AB0-B123-49B2-88BE-6EFA949FBD16}" type="presOf" srcId="{0682E789-1418-4584-B55D-5C64D3A32018}" destId="{58C9AD07-8D19-4683-861B-0363BC473390}" srcOrd="0" destOrd="0" presId="urn:microsoft.com/office/officeart/2005/8/layout/orgChart1"/>
    <dgm:cxn modelId="{8AA76561-30DA-4B71-9138-14C5DDF02090}" type="presOf" srcId="{620FF8B5-AA41-4F48-AE18-02E3C21117A9}" destId="{D7178A28-596A-442E-BC2D-09174FB27F0B}" srcOrd="0" destOrd="0" presId="urn:microsoft.com/office/officeart/2005/8/layout/orgChart1"/>
    <dgm:cxn modelId="{516606F3-35EF-470E-885B-4004B58A18FC}" srcId="{58BED656-EF72-4E69-9BF5-C49E0BF636A5}" destId="{BEEBA1A0-0423-44F7-8B1F-735B31CABA4C}" srcOrd="4" destOrd="0" parTransId="{D954CD9C-7586-43CC-ACDF-862699F71538}" sibTransId="{8F14E61E-A252-425D-81B8-AFD37EDC2C47}"/>
    <dgm:cxn modelId="{6D4C397E-F4A4-4EE4-B31D-62AE51CA5E57}" type="presOf" srcId="{64DFBD34-2563-4E94-A95E-F253AD403827}" destId="{E14F267B-E545-476A-9AB7-201589D4074C}" srcOrd="0" destOrd="0" presId="urn:microsoft.com/office/officeart/2005/8/layout/orgChart1"/>
    <dgm:cxn modelId="{2DB911E1-D2AC-4BB1-9960-2B4D1638DD48}" type="presOf" srcId="{58BED656-EF72-4E69-9BF5-C49E0BF636A5}" destId="{ACC1C560-2266-47E0-B1DE-09F8450C8BE0}" srcOrd="1" destOrd="0" presId="urn:microsoft.com/office/officeart/2005/8/layout/orgChart1"/>
    <dgm:cxn modelId="{24479FF0-FFD8-49C5-91C2-1ECC2B195145}" srcId="{58BED656-EF72-4E69-9BF5-C49E0BF636A5}" destId="{A0ACEECF-E75C-4C51-A806-02638D167722}" srcOrd="3" destOrd="0" parTransId="{B3D786E8-5F02-47AC-846F-8C5F22EDCB63}" sibTransId="{8A543FC5-1D57-4756-96AE-65617D15C6C9}"/>
    <dgm:cxn modelId="{5D928537-4B5B-4524-943F-3AA95A0E21EA}" type="presOf" srcId="{BEEBA1A0-0423-44F7-8B1F-735B31CABA4C}" destId="{82743472-41CB-48E7-91D8-9B0BEE4CD9B8}" srcOrd="0" destOrd="0" presId="urn:microsoft.com/office/officeart/2005/8/layout/orgChart1"/>
    <dgm:cxn modelId="{915A6302-ADBA-4D3C-9193-AD8D07C18BB8}" type="presOf" srcId="{D954CD9C-7586-43CC-ACDF-862699F71538}" destId="{E18E1A51-E87E-4391-BC25-048EB7A03756}" srcOrd="0" destOrd="0" presId="urn:microsoft.com/office/officeart/2005/8/layout/orgChart1"/>
    <dgm:cxn modelId="{93B8A54E-1D72-4EA8-911D-987CF99E60B8}" srcId="{58BED656-EF72-4E69-9BF5-C49E0BF636A5}" destId="{FC305941-7BE2-4A6D-89FF-C9BB66B27799}" srcOrd="0" destOrd="0" parTransId="{0682E789-1418-4584-B55D-5C64D3A32018}" sibTransId="{1A6FE167-1ACF-404F-BE44-FBC55B846AD4}"/>
    <dgm:cxn modelId="{8CE4E87F-342D-468E-94BB-84C4703D8632}" srcId="{620FF8B5-AA41-4F48-AE18-02E3C21117A9}" destId="{58BED656-EF72-4E69-9BF5-C49E0BF636A5}" srcOrd="0" destOrd="0" parTransId="{7CD91D0B-DC72-46C4-A67F-2E5055AEB616}" sibTransId="{4F7BD294-B4D5-408D-AC19-E563496B2424}"/>
    <dgm:cxn modelId="{9AC46AD0-E844-4682-9DB6-7C0BC3FB3382}" srcId="{58BED656-EF72-4E69-9BF5-C49E0BF636A5}" destId="{64DFBD34-2563-4E94-A95E-F253AD403827}" srcOrd="5" destOrd="0" parTransId="{8D66059F-8DC6-4F62-A385-E3FAFA4641FE}" sibTransId="{71090D19-0C0B-44DB-8CC7-B2D1E177FD12}"/>
    <dgm:cxn modelId="{8AB22B10-81F3-4A4A-972A-91996A61E295}" type="presOf" srcId="{B3D786E8-5F02-47AC-846F-8C5F22EDCB63}" destId="{9ED58698-2832-4526-A6CC-F531E6BFA0F5}" srcOrd="0" destOrd="0" presId="urn:microsoft.com/office/officeart/2005/8/layout/orgChart1"/>
    <dgm:cxn modelId="{F2037616-4B4D-4FDD-9AF1-73FF6AFB0603}" type="presOf" srcId="{426F4F06-2B6C-4D9B-906B-06AA521EDDA4}" destId="{E6FBC006-9151-492A-BFED-D8BED142BF90}" srcOrd="0" destOrd="0" presId="urn:microsoft.com/office/officeart/2005/8/layout/orgChart1"/>
    <dgm:cxn modelId="{995FCC74-8941-4042-8DEF-0B067C3A9BBF}" type="presOf" srcId="{2B603E4E-ECC3-443B-91CE-0501A95AFA62}" destId="{EF893770-60B9-4E52-AF4D-668BB979B5CD}" srcOrd="1" destOrd="0" presId="urn:microsoft.com/office/officeart/2005/8/layout/orgChart1"/>
    <dgm:cxn modelId="{DAAADF87-DF94-4002-B225-7625801B6042}" type="presOf" srcId="{A0ACEECF-E75C-4C51-A806-02638D167722}" destId="{1B693A71-B0F0-432F-8569-6EA453B83956}" srcOrd="1" destOrd="0" presId="urn:microsoft.com/office/officeart/2005/8/layout/orgChart1"/>
    <dgm:cxn modelId="{B3AC81B8-41BD-43FA-A7C1-CBD142081697}" type="presOf" srcId="{FC305941-7BE2-4A6D-89FF-C9BB66B27799}" destId="{2F0DD826-88DC-4A80-AFED-11F5B512A161}" srcOrd="0" destOrd="0" presId="urn:microsoft.com/office/officeart/2005/8/layout/orgChart1"/>
    <dgm:cxn modelId="{A2A36737-16FC-40BE-A8A6-C1DF2C9D0E80}" type="presOf" srcId="{FC305941-7BE2-4A6D-89FF-C9BB66B27799}" destId="{C2333E59-57DE-48A3-AA50-0A8E993469AB}" srcOrd="1" destOrd="0" presId="urn:microsoft.com/office/officeart/2005/8/layout/orgChart1"/>
    <dgm:cxn modelId="{89E5EA0E-9E1A-4E7E-9DE5-A2383DEBA2D4}" type="presOf" srcId="{4AD1DB41-AAAA-4E03-A275-F02A2F9477E0}" destId="{A8AC7187-8D95-4A63-A63A-AAE92D29E4FA}" srcOrd="1" destOrd="0" presId="urn:microsoft.com/office/officeart/2005/8/layout/orgChart1"/>
    <dgm:cxn modelId="{EE584509-CBD3-42B3-B704-0F859AFE1E87}" type="presOf" srcId="{64DFBD34-2563-4E94-A95E-F253AD403827}" destId="{65127D9B-6D9E-4D5A-8D5F-925B4ED01A7A}" srcOrd="1" destOrd="0" presId="urn:microsoft.com/office/officeart/2005/8/layout/orgChart1"/>
    <dgm:cxn modelId="{6DF0D9A7-A2FC-47C0-971B-4239694F4CD4}" srcId="{58BED656-EF72-4E69-9BF5-C49E0BF636A5}" destId="{4AD1DB41-AAAA-4E03-A275-F02A2F9477E0}" srcOrd="1" destOrd="0" parTransId="{426F4F06-2B6C-4D9B-906B-06AA521EDDA4}" sibTransId="{BC5EF319-8B35-427A-B103-F653C613C9A4}"/>
    <dgm:cxn modelId="{3554B5DD-769E-49B3-A80C-E497F6DA5947}" type="presOf" srcId="{4AD1DB41-AAAA-4E03-A275-F02A2F9477E0}" destId="{CE968803-474E-4684-B928-C24E46823333}" srcOrd="0" destOrd="0" presId="urn:microsoft.com/office/officeart/2005/8/layout/orgChart1"/>
    <dgm:cxn modelId="{27C6C841-6167-4926-A9E8-BA1B3C1AE2F0}" srcId="{58BED656-EF72-4E69-9BF5-C49E0BF636A5}" destId="{2B603E4E-ECC3-443B-91CE-0501A95AFA62}" srcOrd="2" destOrd="0" parTransId="{3F1F7C85-0C7D-41AF-81FF-C10953721DE9}" sibTransId="{FDA8BB9D-8A04-41B1-9E67-9C4B953C125D}"/>
    <dgm:cxn modelId="{FF908A8D-2324-482C-B5A2-986B98DFE311}" type="presOf" srcId="{58BED656-EF72-4E69-9BF5-C49E0BF636A5}" destId="{D0BE2F59-69AC-4461-92F1-5446EC4A4980}" srcOrd="0" destOrd="0" presId="urn:microsoft.com/office/officeart/2005/8/layout/orgChart1"/>
    <dgm:cxn modelId="{A4C8B3E8-480D-4C23-8F58-28445380D4BD}" type="presOf" srcId="{A0ACEECF-E75C-4C51-A806-02638D167722}" destId="{582A4E59-F4CC-47F1-981A-BCAA19B46BED}" srcOrd="0" destOrd="0" presId="urn:microsoft.com/office/officeart/2005/8/layout/orgChart1"/>
    <dgm:cxn modelId="{3E1E4786-042A-41FA-BA05-221A65E4B6A7}" type="presOf" srcId="{BEEBA1A0-0423-44F7-8B1F-735B31CABA4C}" destId="{B69DCE9D-6A02-488D-9276-B927CB3BE762}" srcOrd="1" destOrd="0" presId="urn:microsoft.com/office/officeart/2005/8/layout/orgChart1"/>
    <dgm:cxn modelId="{C746A3AE-EDE4-4EF8-9F3E-E11C4EC8EFB2}" type="presParOf" srcId="{D7178A28-596A-442E-BC2D-09174FB27F0B}" destId="{AC687D56-E592-46D2-A432-3B2548A83D69}" srcOrd="0" destOrd="0" presId="urn:microsoft.com/office/officeart/2005/8/layout/orgChart1"/>
    <dgm:cxn modelId="{354AF1A6-3FD4-4FAE-A903-FAAD0108BFA4}" type="presParOf" srcId="{AC687D56-E592-46D2-A432-3B2548A83D69}" destId="{0EA7D737-13F4-403D-8A20-EDE2086D2257}" srcOrd="0" destOrd="0" presId="urn:microsoft.com/office/officeart/2005/8/layout/orgChart1"/>
    <dgm:cxn modelId="{50F8534B-9D9B-4857-831D-F75DD1AA9B68}" type="presParOf" srcId="{0EA7D737-13F4-403D-8A20-EDE2086D2257}" destId="{D0BE2F59-69AC-4461-92F1-5446EC4A4980}" srcOrd="0" destOrd="0" presId="urn:microsoft.com/office/officeart/2005/8/layout/orgChart1"/>
    <dgm:cxn modelId="{C32851EC-33E6-41C5-BF0D-DDE86DE19F57}" type="presParOf" srcId="{0EA7D737-13F4-403D-8A20-EDE2086D2257}" destId="{ACC1C560-2266-47E0-B1DE-09F8450C8BE0}" srcOrd="1" destOrd="0" presId="urn:microsoft.com/office/officeart/2005/8/layout/orgChart1"/>
    <dgm:cxn modelId="{9161D572-07C3-4E76-9463-79FF8422EA23}" type="presParOf" srcId="{AC687D56-E592-46D2-A432-3B2548A83D69}" destId="{E02446D0-49E9-4A2B-B975-DB2A56CD4B03}" srcOrd="1" destOrd="0" presId="urn:microsoft.com/office/officeart/2005/8/layout/orgChart1"/>
    <dgm:cxn modelId="{606BF7C8-DBC4-42EF-8E36-848E464CA78F}" type="presParOf" srcId="{E02446D0-49E9-4A2B-B975-DB2A56CD4B03}" destId="{E6FBC006-9151-492A-BFED-D8BED142BF90}" srcOrd="0" destOrd="0" presId="urn:microsoft.com/office/officeart/2005/8/layout/orgChart1"/>
    <dgm:cxn modelId="{F573DC26-895B-4B3C-AFA1-7509D495C649}" type="presParOf" srcId="{E02446D0-49E9-4A2B-B975-DB2A56CD4B03}" destId="{6EA1CFB6-6E30-4815-B527-11DA772784D9}" srcOrd="1" destOrd="0" presId="urn:microsoft.com/office/officeart/2005/8/layout/orgChart1"/>
    <dgm:cxn modelId="{E1C00593-B35A-4170-981B-0E6E23598799}" type="presParOf" srcId="{6EA1CFB6-6E30-4815-B527-11DA772784D9}" destId="{E3A58BC1-27F0-49E8-9120-DFE890DF7D57}" srcOrd="0" destOrd="0" presId="urn:microsoft.com/office/officeart/2005/8/layout/orgChart1"/>
    <dgm:cxn modelId="{3D5D8ACA-096E-4D0F-A7E1-3F5CE1CE5D8F}" type="presParOf" srcId="{E3A58BC1-27F0-49E8-9120-DFE890DF7D57}" destId="{CE968803-474E-4684-B928-C24E46823333}" srcOrd="0" destOrd="0" presId="urn:microsoft.com/office/officeart/2005/8/layout/orgChart1"/>
    <dgm:cxn modelId="{9D88BB59-EED6-42A2-9659-F04B25B147FF}" type="presParOf" srcId="{E3A58BC1-27F0-49E8-9120-DFE890DF7D57}" destId="{A8AC7187-8D95-4A63-A63A-AAE92D29E4FA}" srcOrd="1" destOrd="0" presId="urn:microsoft.com/office/officeart/2005/8/layout/orgChart1"/>
    <dgm:cxn modelId="{45D615FA-97E5-4BA5-8B92-0DACD51F8B41}" type="presParOf" srcId="{6EA1CFB6-6E30-4815-B527-11DA772784D9}" destId="{E0A05B43-9ACB-4C11-8555-FD1FC23904A7}" srcOrd="1" destOrd="0" presId="urn:microsoft.com/office/officeart/2005/8/layout/orgChart1"/>
    <dgm:cxn modelId="{8FBFABD6-F021-4C43-9CD7-3432BC447C36}" type="presParOf" srcId="{6EA1CFB6-6E30-4815-B527-11DA772784D9}" destId="{62B8F1DA-D94C-4EEC-A677-4A54ED306B8C}" srcOrd="2" destOrd="0" presId="urn:microsoft.com/office/officeart/2005/8/layout/orgChart1"/>
    <dgm:cxn modelId="{56A0BF23-10A9-4003-8768-A1CCCD225660}" type="presParOf" srcId="{E02446D0-49E9-4A2B-B975-DB2A56CD4B03}" destId="{1B145FF2-9906-421D-B2FA-D5D4C77C9E98}" srcOrd="2" destOrd="0" presId="urn:microsoft.com/office/officeart/2005/8/layout/orgChart1"/>
    <dgm:cxn modelId="{6C3B7EC3-CCD3-4776-B6A5-3B3FF5AF706F}" type="presParOf" srcId="{E02446D0-49E9-4A2B-B975-DB2A56CD4B03}" destId="{8FA45B5D-BA39-48FA-8798-7E43D194BAC8}" srcOrd="3" destOrd="0" presId="urn:microsoft.com/office/officeart/2005/8/layout/orgChart1"/>
    <dgm:cxn modelId="{F5C21104-BA73-4592-9526-5DEC83CB9A95}" type="presParOf" srcId="{8FA45B5D-BA39-48FA-8798-7E43D194BAC8}" destId="{439EE9FE-4820-4553-941D-5AF8E7EBD848}" srcOrd="0" destOrd="0" presId="urn:microsoft.com/office/officeart/2005/8/layout/orgChart1"/>
    <dgm:cxn modelId="{DBD9B8AF-2246-4F16-8CE9-7D9AAFFFD402}" type="presParOf" srcId="{439EE9FE-4820-4553-941D-5AF8E7EBD848}" destId="{EA671A03-967F-45B0-967E-9AB8143C5A5C}" srcOrd="0" destOrd="0" presId="urn:microsoft.com/office/officeart/2005/8/layout/orgChart1"/>
    <dgm:cxn modelId="{AC0E94A5-73B3-4A92-9A8A-DAB84DD538DB}" type="presParOf" srcId="{439EE9FE-4820-4553-941D-5AF8E7EBD848}" destId="{EF893770-60B9-4E52-AF4D-668BB979B5CD}" srcOrd="1" destOrd="0" presId="urn:microsoft.com/office/officeart/2005/8/layout/orgChart1"/>
    <dgm:cxn modelId="{1994E633-B8A8-40FC-B524-8EDBFF1ED0C3}" type="presParOf" srcId="{8FA45B5D-BA39-48FA-8798-7E43D194BAC8}" destId="{419EA9E3-31A5-4FDD-BF1B-F38285516BF6}" srcOrd="1" destOrd="0" presId="urn:microsoft.com/office/officeart/2005/8/layout/orgChart1"/>
    <dgm:cxn modelId="{92BC16D7-1A49-4D75-88FA-FAA715D6D5F0}" type="presParOf" srcId="{8FA45B5D-BA39-48FA-8798-7E43D194BAC8}" destId="{D13952A7-1A79-4C8D-967D-5A346A4B5368}" srcOrd="2" destOrd="0" presId="urn:microsoft.com/office/officeart/2005/8/layout/orgChart1"/>
    <dgm:cxn modelId="{92BBA6D7-3432-4733-ACD3-2D21CF316DD1}" type="presParOf" srcId="{E02446D0-49E9-4A2B-B975-DB2A56CD4B03}" destId="{9ED58698-2832-4526-A6CC-F531E6BFA0F5}" srcOrd="4" destOrd="0" presId="urn:microsoft.com/office/officeart/2005/8/layout/orgChart1"/>
    <dgm:cxn modelId="{095D8058-3C9C-43D4-AE47-D68DE098906C}" type="presParOf" srcId="{E02446D0-49E9-4A2B-B975-DB2A56CD4B03}" destId="{EF200F84-25ED-4E89-B736-B0E43D8F5DF8}" srcOrd="5" destOrd="0" presId="urn:microsoft.com/office/officeart/2005/8/layout/orgChart1"/>
    <dgm:cxn modelId="{BF011FE3-3211-4353-9A67-B5AFAFD62C83}" type="presParOf" srcId="{EF200F84-25ED-4E89-B736-B0E43D8F5DF8}" destId="{1E277EC3-598E-4C9E-841B-89E4CABC8759}" srcOrd="0" destOrd="0" presId="urn:microsoft.com/office/officeart/2005/8/layout/orgChart1"/>
    <dgm:cxn modelId="{E2257C2B-0E8D-4562-908E-CA752FB8BFA5}" type="presParOf" srcId="{1E277EC3-598E-4C9E-841B-89E4CABC8759}" destId="{582A4E59-F4CC-47F1-981A-BCAA19B46BED}" srcOrd="0" destOrd="0" presId="urn:microsoft.com/office/officeart/2005/8/layout/orgChart1"/>
    <dgm:cxn modelId="{501787D5-5C71-4CE9-864F-99EBBCE49934}" type="presParOf" srcId="{1E277EC3-598E-4C9E-841B-89E4CABC8759}" destId="{1B693A71-B0F0-432F-8569-6EA453B83956}" srcOrd="1" destOrd="0" presId="urn:microsoft.com/office/officeart/2005/8/layout/orgChart1"/>
    <dgm:cxn modelId="{00BFCAAD-1EF6-460E-AE5E-40EED4AB3885}" type="presParOf" srcId="{EF200F84-25ED-4E89-B736-B0E43D8F5DF8}" destId="{5A06B69F-C78D-4EAE-A390-CFCE817BAA1E}" srcOrd="1" destOrd="0" presId="urn:microsoft.com/office/officeart/2005/8/layout/orgChart1"/>
    <dgm:cxn modelId="{FB468D36-57B5-4220-845E-501C85A21F81}" type="presParOf" srcId="{EF200F84-25ED-4E89-B736-B0E43D8F5DF8}" destId="{8D29D2F7-B9C6-40D2-9BCF-24ADF33D49B4}" srcOrd="2" destOrd="0" presId="urn:microsoft.com/office/officeart/2005/8/layout/orgChart1"/>
    <dgm:cxn modelId="{330651F2-9AF5-48E0-86D0-EC87710CD5E8}" type="presParOf" srcId="{E02446D0-49E9-4A2B-B975-DB2A56CD4B03}" destId="{E18E1A51-E87E-4391-BC25-048EB7A03756}" srcOrd="6" destOrd="0" presId="urn:microsoft.com/office/officeart/2005/8/layout/orgChart1"/>
    <dgm:cxn modelId="{B604884C-38BC-4DA2-AE29-D580DA817626}" type="presParOf" srcId="{E02446D0-49E9-4A2B-B975-DB2A56CD4B03}" destId="{25A12754-977C-4E59-95B0-EC71765A6D8F}" srcOrd="7" destOrd="0" presId="urn:microsoft.com/office/officeart/2005/8/layout/orgChart1"/>
    <dgm:cxn modelId="{A58DFF1F-6699-42C5-96A1-E00181BB01E3}" type="presParOf" srcId="{25A12754-977C-4E59-95B0-EC71765A6D8F}" destId="{2F1DA12C-F80F-4E0C-8D09-71599F4ECD08}" srcOrd="0" destOrd="0" presId="urn:microsoft.com/office/officeart/2005/8/layout/orgChart1"/>
    <dgm:cxn modelId="{D84B25BA-2AC3-4089-B7CB-5CBB97F645E0}" type="presParOf" srcId="{2F1DA12C-F80F-4E0C-8D09-71599F4ECD08}" destId="{82743472-41CB-48E7-91D8-9B0BEE4CD9B8}" srcOrd="0" destOrd="0" presId="urn:microsoft.com/office/officeart/2005/8/layout/orgChart1"/>
    <dgm:cxn modelId="{83C88D21-B948-4A5B-AA72-C48BF8CA759C}" type="presParOf" srcId="{2F1DA12C-F80F-4E0C-8D09-71599F4ECD08}" destId="{B69DCE9D-6A02-488D-9276-B927CB3BE762}" srcOrd="1" destOrd="0" presId="urn:microsoft.com/office/officeart/2005/8/layout/orgChart1"/>
    <dgm:cxn modelId="{9080DF7A-B775-410C-B7F9-74364D904891}" type="presParOf" srcId="{25A12754-977C-4E59-95B0-EC71765A6D8F}" destId="{0C4B7957-BE57-456C-8F37-FE0EFEB34767}" srcOrd="1" destOrd="0" presId="urn:microsoft.com/office/officeart/2005/8/layout/orgChart1"/>
    <dgm:cxn modelId="{9489E97D-AD9B-4DBE-BAB6-01F8E99C10B5}" type="presParOf" srcId="{25A12754-977C-4E59-95B0-EC71765A6D8F}" destId="{DC18F1D0-4035-4835-90FD-3E6ACD7E28F1}" srcOrd="2" destOrd="0" presId="urn:microsoft.com/office/officeart/2005/8/layout/orgChart1"/>
    <dgm:cxn modelId="{32F9967E-0265-468C-9E08-83791DD83429}" type="presParOf" srcId="{E02446D0-49E9-4A2B-B975-DB2A56CD4B03}" destId="{C3A984B6-F2D0-4343-8433-F087972E2454}" srcOrd="8" destOrd="0" presId="urn:microsoft.com/office/officeart/2005/8/layout/orgChart1"/>
    <dgm:cxn modelId="{E9D569A6-968F-4AE5-8662-3BFCB29D2827}" type="presParOf" srcId="{E02446D0-49E9-4A2B-B975-DB2A56CD4B03}" destId="{8CF97F4A-3F8B-4AC5-9E47-80BB0F667D1A}" srcOrd="9" destOrd="0" presId="urn:microsoft.com/office/officeart/2005/8/layout/orgChart1"/>
    <dgm:cxn modelId="{BF6CA285-9D17-4561-8B33-BEF822F59A97}" type="presParOf" srcId="{8CF97F4A-3F8B-4AC5-9E47-80BB0F667D1A}" destId="{F27341BD-0BA5-4570-A987-EF8D112438B7}" srcOrd="0" destOrd="0" presId="urn:microsoft.com/office/officeart/2005/8/layout/orgChart1"/>
    <dgm:cxn modelId="{7959CAFB-A29A-498D-ADCC-27C8F9EB448E}" type="presParOf" srcId="{F27341BD-0BA5-4570-A987-EF8D112438B7}" destId="{E14F267B-E545-476A-9AB7-201589D4074C}" srcOrd="0" destOrd="0" presId="urn:microsoft.com/office/officeart/2005/8/layout/orgChart1"/>
    <dgm:cxn modelId="{A7C25945-C052-4421-97E5-95054A0C090A}" type="presParOf" srcId="{F27341BD-0BA5-4570-A987-EF8D112438B7}" destId="{65127D9B-6D9E-4D5A-8D5F-925B4ED01A7A}" srcOrd="1" destOrd="0" presId="urn:microsoft.com/office/officeart/2005/8/layout/orgChart1"/>
    <dgm:cxn modelId="{862B9777-3651-4919-90CF-A412333BB8ED}" type="presParOf" srcId="{8CF97F4A-3F8B-4AC5-9E47-80BB0F667D1A}" destId="{B684B21D-BD82-4005-9030-0AA417383D49}" srcOrd="1" destOrd="0" presId="urn:microsoft.com/office/officeart/2005/8/layout/orgChart1"/>
    <dgm:cxn modelId="{7C14FD13-E5EC-45DB-9D36-FE1F0B35F43E}" type="presParOf" srcId="{8CF97F4A-3F8B-4AC5-9E47-80BB0F667D1A}" destId="{DBB1605A-BA8F-469A-8411-4B7845D74F09}" srcOrd="2" destOrd="0" presId="urn:microsoft.com/office/officeart/2005/8/layout/orgChart1"/>
    <dgm:cxn modelId="{7B3FCA28-040B-4E68-A800-F50FD77B7FD0}" type="presParOf" srcId="{AC687D56-E592-46D2-A432-3B2548A83D69}" destId="{28A976ED-EEE7-46EC-98A8-250C83E56D0A}" srcOrd="2" destOrd="0" presId="urn:microsoft.com/office/officeart/2005/8/layout/orgChart1"/>
    <dgm:cxn modelId="{7DD41D81-4C52-441A-BFC3-895CEFD2E684}" type="presParOf" srcId="{28A976ED-EEE7-46EC-98A8-250C83E56D0A}" destId="{58C9AD07-8D19-4683-861B-0363BC473390}" srcOrd="0" destOrd="0" presId="urn:microsoft.com/office/officeart/2005/8/layout/orgChart1"/>
    <dgm:cxn modelId="{3542A79D-5C19-47E9-B7B5-52E717B58094}" type="presParOf" srcId="{28A976ED-EEE7-46EC-98A8-250C83E56D0A}" destId="{71F34AB6-D99B-442C-BC32-EE2426FB9655}" srcOrd="1" destOrd="0" presId="urn:microsoft.com/office/officeart/2005/8/layout/orgChart1"/>
    <dgm:cxn modelId="{903DADDC-474F-42F3-BC5E-E4B35F042041}" type="presParOf" srcId="{71F34AB6-D99B-442C-BC32-EE2426FB9655}" destId="{F2FA57D1-006D-4478-BB96-1280CB33CDAA}" srcOrd="0" destOrd="0" presId="urn:microsoft.com/office/officeart/2005/8/layout/orgChart1"/>
    <dgm:cxn modelId="{B7B88FD1-CB36-4E43-9B3D-F78C8760C653}" type="presParOf" srcId="{F2FA57D1-006D-4478-BB96-1280CB33CDAA}" destId="{2F0DD826-88DC-4A80-AFED-11F5B512A161}" srcOrd="0" destOrd="0" presId="urn:microsoft.com/office/officeart/2005/8/layout/orgChart1"/>
    <dgm:cxn modelId="{C0BD6300-6B10-4D44-B3D6-87FDDD5A66FC}" type="presParOf" srcId="{F2FA57D1-006D-4478-BB96-1280CB33CDAA}" destId="{C2333E59-57DE-48A3-AA50-0A8E993469AB}" srcOrd="1" destOrd="0" presId="urn:microsoft.com/office/officeart/2005/8/layout/orgChart1"/>
    <dgm:cxn modelId="{D725D0B0-C8E2-415E-9171-6A5D8BEEBE28}" type="presParOf" srcId="{71F34AB6-D99B-442C-BC32-EE2426FB9655}" destId="{4B2D1E31-E83C-462B-B4D7-3A107DDA86D9}" srcOrd="1" destOrd="0" presId="urn:microsoft.com/office/officeart/2005/8/layout/orgChart1"/>
    <dgm:cxn modelId="{78271AA2-6AEF-40AF-B73C-FF925A546D77}" type="presParOf" srcId="{71F34AB6-D99B-442C-BC32-EE2426FB9655}" destId="{0D2CFDC0-8E0D-4E93-BCBC-715D9450FB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92AAEC-F01A-4217-9266-4BB7EEADB0F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5E0A14D3-DDA5-4604-80F3-C24FB138E604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災害發生</a:t>
          </a:r>
          <a:endParaRPr kumimoji="1" lang="zh-TW" altLang="en-US" sz="2000" b="0" i="0" u="none" strike="noStrike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5F36A17B-4BF0-4240-BD6E-7E942F92BD51}" type="parTrans" cxnId="{5302DEDD-CF44-431D-B8BD-89BC64FAAA50}">
      <dgm:prSet/>
      <dgm:spPr/>
      <dgm:t>
        <a:bodyPr/>
        <a:lstStyle/>
        <a:p>
          <a:endParaRPr lang="zh-TW" altLang="en-US"/>
        </a:p>
      </dgm:t>
    </dgm:pt>
    <dgm:pt modelId="{7A1824E0-EF6F-4FBB-B9DB-DCF82668F67B}" type="sibTrans" cxnId="{5302DEDD-CF44-431D-B8BD-89BC64FAAA50}">
      <dgm:prSet/>
      <dgm:spPr/>
      <dgm:t>
        <a:bodyPr/>
        <a:lstStyle/>
        <a:p>
          <a:endParaRPr lang="zh-TW" altLang="en-US"/>
        </a:p>
      </dgm:t>
    </dgm:pt>
    <dgm:pt modelId="{D8778431-6768-4CAA-98BA-9458FC7FF5C1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就地做緊急避難身體保護動作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8D6977EF-D7E1-4817-8D5B-BCC543060430}" type="parTrans" cxnId="{304E26CD-53B8-468D-B2B8-BB6DE55317B0}">
      <dgm:prSet/>
      <dgm:spPr/>
      <dgm:t>
        <a:bodyPr/>
        <a:lstStyle/>
        <a:p>
          <a:endParaRPr lang="zh-TW" altLang="en-US"/>
        </a:p>
      </dgm:t>
    </dgm:pt>
    <dgm:pt modelId="{D7619552-D173-4264-93E0-36CFC44F358D}" type="sibTrans" cxnId="{304E26CD-53B8-468D-B2B8-BB6DE55317B0}">
      <dgm:prSet/>
      <dgm:spPr/>
      <dgm:t>
        <a:bodyPr/>
        <a:lstStyle/>
        <a:p>
          <a:endParaRPr lang="zh-TW" altLang="en-US"/>
        </a:p>
      </dgm:t>
    </dgm:pt>
    <dgm:pt modelId="{A05E0041-B0FD-4C43-A8A0-3D1A3AB5B5F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指揮官判斷災情決定發布就地避難或緊急疏散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ECA5659F-50D7-4025-A03E-B0CED1AFF29F}" type="parTrans" cxnId="{5F5E5F01-DEE3-4EBF-820C-4EDB6BEA423B}">
      <dgm:prSet/>
      <dgm:spPr/>
      <dgm:t>
        <a:bodyPr/>
        <a:lstStyle/>
        <a:p>
          <a:endParaRPr lang="zh-TW" altLang="en-US"/>
        </a:p>
      </dgm:t>
    </dgm:pt>
    <dgm:pt modelId="{A9ED8FF6-41AC-40C6-A38D-202D6F61E7F0}" type="sibTrans" cxnId="{5F5E5F01-DEE3-4EBF-820C-4EDB6BEA423B}">
      <dgm:prSet/>
      <dgm:spPr/>
      <dgm:t>
        <a:bodyPr/>
        <a:lstStyle/>
        <a:p>
          <a:endParaRPr lang="zh-TW" altLang="en-US"/>
        </a:p>
      </dgm:t>
    </dgm:pt>
    <dgm:pt modelId="{AA24FAAB-AB7B-477B-89BA-333A99985F9B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各班上課老師確認學生</a:t>
          </a:r>
          <a:endParaRPr kumimoji="1" lang="en-US" altLang="zh-TW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標楷體" pitchFamily="65" charset="-120"/>
            <a:ea typeface="標楷體" pitchFamily="65" charset="-120"/>
            <a:cs typeface="Calibri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安全無虞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B5BAB660-8BC6-4473-91F1-64CAF19FF11F}" type="parTrans" cxnId="{79660AD8-6177-495F-95D0-7F7394B7B7E0}">
      <dgm:prSet/>
      <dgm:spPr/>
      <dgm:t>
        <a:bodyPr/>
        <a:lstStyle/>
        <a:p>
          <a:endParaRPr lang="zh-TW" altLang="en-US"/>
        </a:p>
      </dgm:t>
    </dgm:pt>
    <dgm:pt modelId="{C21AC3A1-D440-4075-B218-9CA1F61FCFA7}" type="sibTrans" cxnId="{79660AD8-6177-495F-95D0-7F7394B7B7E0}">
      <dgm:prSet/>
      <dgm:spPr/>
      <dgm:t>
        <a:bodyPr/>
        <a:lstStyle/>
        <a:p>
          <a:endParaRPr lang="zh-TW" altLang="en-US"/>
        </a:p>
      </dgm:t>
    </dgm:pt>
    <dgm:pt modelId="{AA53DC39-BE01-4708-90EB-3BED520DA618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依指定疏散路線到避難地點</a:t>
          </a:r>
          <a:r>
            <a:rPr kumimoji="1" lang="en-US" alt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(</a:t>
          </a: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地震</a:t>
          </a:r>
          <a:r>
            <a:rPr kumimoji="1" lang="en-US" alt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空曠處、水災</a:t>
          </a:r>
          <a:r>
            <a:rPr kumimoji="1" lang="en-US" alt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高地、核災</a:t>
          </a:r>
          <a:r>
            <a:rPr kumimoji="1" lang="en-US" alt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留置室內緊閉門窗</a:t>
          </a:r>
          <a:r>
            <a:rPr kumimoji="1" lang="en-US" altLang="zh-TW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)</a:t>
          </a:r>
          <a:endParaRPr kumimoji="1" lang="en-US" altLang="zh-TW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1E7E472D-236F-4456-BBA3-E6DBD85205C7}" type="parTrans" cxnId="{63B28809-F0BB-43FF-B621-ECC692A06FA3}">
      <dgm:prSet/>
      <dgm:spPr/>
      <dgm:t>
        <a:bodyPr/>
        <a:lstStyle/>
        <a:p>
          <a:endParaRPr lang="zh-TW" altLang="en-US"/>
        </a:p>
      </dgm:t>
    </dgm:pt>
    <dgm:pt modelId="{6BAC7599-750F-404D-A4E5-F0586970E9FB}" type="sibTrans" cxnId="{63B28809-F0BB-43FF-B621-ECC692A06FA3}">
      <dgm:prSet/>
      <dgm:spPr/>
      <dgm:t>
        <a:bodyPr/>
        <a:lstStyle/>
        <a:p>
          <a:endParaRPr lang="zh-TW" altLang="en-US"/>
        </a:p>
      </dgm:t>
    </dgm:pt>
    <dgm:pt modelId="{6F957D54-BAAC-41D5-90AF-91E64C8C2A8F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清點學生人數並上報指揮官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C3535991-6708-41E5-A563-C38C9722DE50}" type="parTrans" cxnId="{DD4F76E0-025E-4AC6-B7F9-73D95FCD2E92}">
      <dgm:prSet/>
      <dgm:spPr/>
      <dgm:t>
        <a:bodyPr/>
        <a:lstStyle/>
        <a:p>
          <a:endParaRPr lang="zh-TW" altLang="en-US"/>
        </a:p>
      </dgm:t>
    </dgm:pt>
    <dgm:pt modelId="{C1B08DE4-AF45-4C40-B049-703DA5EFCE00}" type="sibTrans" cxnId="{DD4F76E0-025E-4AC6-B7F9-73D95FCD2E92}">
      <dgm:prSet/>
      <dgm:spPr/>
      <dgm:t>
        <a:bodyPr/>
        <a:lstStyle/>
        <a:p>
          <a:endParaRPr lang="zh-TW" altLang="en-US"/>
        </a:p>
      </dgm:t>
    </dgm:pt>
    <dgm:pt modelId="{60BA7B68-CF66-449D-9567-64B3F7133D5E}">
      <dgm:prSet custT="1"/>
      <dgm:spPr/>
      <dgm:t>
        <a:bodyPr/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導師安撫學生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等待指揮官指示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維持避難或放學回家</a:t>
          </a:r>
          <a:endParaRPr kumimoji="1" lang="zh-TW" altLang="en-US" sz="1600" b="0" i="0" u="none" strike="noStrike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gm:t>
    </dgm:pt>
    <dgm:pt modelId="{6D5E933C-3310-4985-B07B-AA4D05E96884}" type="parTrans" cxnId="{2E2E2773-C258-4351-92FB-58FA617D95F0}">
      <dgm:prSet/>
      <dgm:spPr/>
      <dgm:t>
        <a:bodyPr/>
        <a:lstStyle/>
        <a:p>
          <a:endParaRPr lang="zh-TW" altLang="en-US"/>
        </a:p>
      </dgm:t>
    </dgm:pt>
    <dgm:pt modelId="{58E5E02E-EF24-4F03-81AD-AE9C776BBC17}" type="sibTrans" cxnId="{2E2E2773-C258-4351-92FB-58FA617D95F0}">
      <dgm:prSet/>
      <dgm:spPr/>
      <dgm:t>
        <a:bodyPr/>
        <a:lstStyle/>
        <a:p>
          <a:endParaRPr lang="zh-TW" altLang="en-US"/>
        </a:p>
      </dgm:t>
    </dgm:pt>
    <dgm:pt modelId="{4E1CD6E3-1329-4D5D-B6B7-F4AF127608E3}" type="pres">
      <dgm:prSet presAssocID="{5C92AAEC-F01A-4217-9266-4BB7EEADB0F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0423C4E-A286-4BB9-ADD2-C57AB0C3E03E}" type="pres">
      <dgm:prSet presAssocID="{5E0A14D3-DDA5-4604-80F3-C24FB138E604}" presName="hierRoot1" presStyleCnt="0">
        <dgm:presLayoutVars>
          <dgm:hierBranch/>
        </dgm:presLayoutVars>
      </dgm:prSet>
      <dgm:spPr/>
    </dgm:pt>
    <dgm:pt modelId="{B61535D3-47F1-4C67-93F6-C77049491C6C}" type="pres">
      <dgm:prSet presAssocID="{5E0A14D3-DDA5-4604-80F3-C24FB138E604}" presName="rootComposite1" presStyleCnt="0"/>
      <dgm:spPr/>
    </dgm:pt>
    <dgm:pt modelId="{A8D221C6-B837-4378-9196-4FF538E0AAAE}" type="pres">
      <dgm:prSet presAssocID="{5E0A14D3-DDA5-4604-80F3-C24FB138E604}" presName="rootText1" presStyleLbl="node0" presStyleIdx="0" presStyleCnt="1">
        <dgm:presLayoutVars>
          <dgm:chPref val="3"/>
        </dgm:presLayoutVars>
      </dgm:prSet>
      <dgm:spPr/>
    </dgm:pt>
    <dgm:pt modelId="{E5F1BE83-627C-419D-AAE5-90F3B46AE710}" type="pres">
      <dgm:prSet presAssocID="{5E0A14D3-DDA5-4604-80F3-C24FB138E604}" presName="rootConnector1" presStyleLbl="node1" presStyleIdx="0" presStyleCnt="0"/>
      <dgm:spPr/>
    </dgm:pt>
    <dgm:pt modelId="{C6454731-A875-410B-931B-778E520FC7F6}" type="pres">
      <dgm:prSet presAssocID="{5E0A14D3-DDA5-4604-80F3-C24FB138E604}" presName="hierChild2" presStyleCnt="0"/>
      <dgm:spPr/>
    </dgm:pt>
    <dgm:pt modelId="{8FFE17D8-1CBC-46E5-9738-9F39D8B9E1CB}" type="pres">
      <dgm:prSet presAssocID="{8D6977EF-D7E1-4817-8D5B-BCC543060430}" presName="Name35" presStyleLbl="parChTrans1D2" presStyleIdx="0" presStyleCnt="1"/>
      <dgm:spPr/>
    </dgm:pt>
    <dgm:pt modelId="{AC7EF8E7-84FD-4811-B811-FB8FA64E498C}" type="pres">
      <dgm:prSet presAssocID="{D8778431-6768-4CAA-98BA-9458FC7FF5C1}" presName="hierRoot2" presStyleCnt="0">
        <dgm:presLayoutVars>
          <dgm:hierBranch/>
        </dgm:presLayoutVars>
      </dgm:prSet>
      <dgm:spPr/>
    </dgm:pt>
    <dgm:pt modelId="{35407A4D-5F1B-4D2C-B658-D2EDC794D48E}" type="pres">
      <dgm:prSet presAssocID="{D8778431-6768-4CAA-98BA-9458FC7FF5C1}" presName="rootComposite" presStyleCnt="0"/>
      <dgm:spPr/>
    </dgm:pt>
    <dgm:pt modelId="{564E2576-56DD-49EB-8575-BB81348CE0FC}" type="pres">
      <dgm:prSet presAssocID="{D8778431-6768-4CAA-98BA-9458FC7FF5C1}" presName="rootText" presStyleLbl="node2" presStyleIdx="0" presStyleCnt="1" custScaleX="168303">
        <dgm:presLayoutVars>
          <dgm:chPref val="3"/>
        </dgm:presLayoutVars>
      </dgm:prSet>
      <dgm:spPr/>
    </dgm:pt>
    <dgm:pt modelId="{01796D60-4DF4-46B4-B8BE-76566438210F}" type="pres">
      <dgm:prSet presAssocID="{D8778431-6768-4CAA-98BA-9458FC7FF5C1}" presName="rootConnector" presStyleLbl="node2" presStyleIdx="0" presStyleCnt="1"/>
      <dgm:spPr/>
    </dgm:pt>
    <dgm:pt modelId="{45EC1A1B-DF7C-4F2F-B895-6EABC60705DA}" type="pres">
      <dgm:prSet presAssocID="{D8778431-6768-4CAA-98BA-9458FC7FF5C1}" presName="hierChild4" presStyleCnt="0"/>
      <dgm:spPr/>
    </dgm:pt>
    <dgm:pt modelId="{3FB65610-4BBB-42F7-8D8D-D99DF2D60B1F}" type="pres">
      <dgm:prSet presAssocID="{ECA5659F-50D7-4025-A03E-B0CED1AFF29F}" presName="Name35" presStyleLbl="parChTrans1D3" presStyleIdx="0" presStyleCnt="1"/>
      <dgm:spPr/>
    </dgm:pt>
    <dgm:pt modelId="{4439BF13-4CE5-4363-9689-16A16357D394}" type="pres">
      <dgm:prSet presAssocID="{A05E0041-B0FD-4C43-A8A0-3D1A3AB5B5FF}" presName="hierRoot2" presStyleCnt="0">
        <dgm:presLayoutVars>
          <dgm:hierBranch/>
        </dgm:presLayoutVars>
      </dgm:prSet>
      <dgm:spPr/>
    </dgm:pt>
    <dgm:pt modelId="{C26C8B9B-05F7-49F4-9859-5969DB46B6B1}" type="pres">
      <dgm:prSet presAssocID="{A05E0041-B0FD-4C43-A8A0-3D1A3AB5B5FF}" presName="rootComposite" presStyleCnt="0"/>
      <dgm:spPr/>
    </dgm:pt>
    <dgm:pt modelId="{34833AA0-1FB3-4451-9DA6-EF20C603C22D}" type="pres">
      <dgm:prSet presAssocID="{A05E0041-B0FD-4C43-A8A0-3D1A3AB5B5FF}" presName="rootText" presStyleLbl="node3" presStyleIdx="0" presStyleCnt="1" custScaleX="168303">
        <dgm:presLayoutVars>
          <dgm:chPref val="3"/>
        </dgm:presLayoutVars>
      </dgm:prSet>
      <dgm:spPr/>
    </dgm:pt>
    <dgm:pt modelId="{3FEFBC78-8650-4ABD-906E-AE3455351438}" type="pres">
      <dgm:prSet presAssocID="{A05E0041-B0FD-4C43-A8A0-3D1A3AB5B5FF}" presName="rootConnector" presStyleLbl="node3" presStyleIdx="0" presStyleCnt="1"/>
      <dgm:spPr/>
    </dgm:pt>
    <dgm:pt modelId="{30F5CB2E-970F-4B8F-80D5-40B44B291C49}" type="pres">
      <dgm:prSet presAssocID="{A05E0041-B0FD-4C43-A8A0-3D1A3AB5B5FF}" presName="hierChild4" presStyleCnt="0"/>
      <dgm:spPr/>
    </dgm:pt>
    <dgm:pt modelId="{1BA51575-2F84-420E-986B-29FC18F01D19}" type="pres">
      <dgm:prSet presAssocID="{B5BAB660-8BC6-4473-91F1-64CAF19FF11F}" presName="Name35" presStyleLbl="parChTrans1D4" presStyleIdx="0" presStyleCnt="4"/>
      <dgm:spPr/>
    </dgm:pt>
    <dgm:pt modelId="{EB2BB893-C231-4369-A489-104CA685CA56}" type="pres">
      <dgm:prSet presAssocID="{AA24FAAB-AB7B-477B-89BA-333A99985F9B}" presName="hierRoot2" presStyleCnt="0">
        <dgm:presLayoutVars>
          <dgm:hierBranch/>
        </dgm:presLayoutVars>
      </dgm:prSet>
      <dgm:spPr/>
    </dgm:pt>
    <dgm:pt modelId="{451FD1CD-DD39-4480-A2B4-55B0C62FF7D5}" type="pres">
      <dgm:prSet presAssocID="{AA24FAAB-AB7B-477B-89BA-333A99985F9B}" presName="rootComposite" presStyleCnt="0"/>
      <dgm:spPr/>
    </dgm:pt>
    <dgm:pt modelId="{7827A282-FC6D-4AA2-99D4-EF7F265C9060}" type="pres">
      <dgm:prSet presAssocID="{AA24FAAB-AB7B-477B-89BA-333A99985F9B}" presName="rootText" presStyleLbl="node4" presStyleIdx="0" presStyleCnt="4" custScaleX="197521">
        <dgm:presLayoutVars>
          <dgm:chPref val="3"/>
        </dgm:presLayoutVars>
      </dgm:prSet>
      <dgm:spPr/>
    </dgm:pt>
    <dgm:pt modelId="{EE5AE41F-765B-44AC-A4DC-EB49F5ADF0CC}" type="pres">
      <dgm:prSet presAssocID="{AA24FAAB-AB7B-477B-89BA-333A99985F9B}" presName="rootConnector" presStyleLbl="node4" presStyleIdx="0" presStyleCnt="4"/>
      <dgm:spPr/>
    </dgm:pt>
    <dgm:pt modelId="{3DAE5C21-35B4-492D-A9EE-420C68811A50}" type="pres">
      <dgm:prSet presAssocID="{AA24FAAB-AB7B-477B-89BA-333A99985F9B}" presName="hierChild4" presStyleCnt="0"/>
      <dgm:spPr/>
    </dgm:pt>
    <dgm:pt modelId="{379BB47E-050E-484E-B941-C8E1B9F3FB6C}" type="pres">
      <dgm:prSet presAssocID="{1E7E472D-236F-4456-BBA3-E6DBD85205C7}" presName="Name35" presStyleLbl="parChTrans1D4" presStyleIdx="1" presStyleCnt="4"/>
      <dgm:spPr/>
    </dgm:pt>
    <dgm:pt modelId="{3E544BF8-AB83-470A-9DBD-67E7792D2C75}" type="pres">
      <dgm:prSet presAssocID="{AA53DC39-BE01-4708-90EB-3BED520DA618}" presName="hierRoot2" presStyleCnt="0">
        <dgm:presLayoutVars>
          <dgm:hierBranch/>
        </dgm:presLayoutVars>
      </dgm:prSet>
      <dgm:spPr/>
    </dgm:pt>
    <dgm:pt modelId="{A1168D86-D668-4DAF-9E2A-E8B7C5099A1D}" type="pres">
      <dgm:prSet presAssocID="{AA53DC39-BE01-4708-90EB-3BED520DA618}" presName="rootComposite" presStyleCnt="0"/>
      <dgm:spPr/>
    </dgm:pt>
    <dgm:pt modelId="{4CD20E6B-7859-4256-885E-D270A936A3B6}" type="pres">
      <dgm:prSet presAssocID="{AA53DC39-BE01-4708-90EB-3BED520DA618}" presName="rootText" presStyleLbl="node4" presStyleIdx="1" presStyleCnt="4" custScaleX="197521">
        <dgm:presLayoutVars>
          <dgm:chPref val="3"/>
        </dgm:presLayoutVars>
      </dgm:prSet>
      <dgm:spPr/>
    </dgm:pt>
    <dgm:pt modelId="{0AA1ED51-5714-4F60-836E-ACC94F2E8728}" type="pres">
      <dgm:prSet presAssocID="{AA53DC39-BE01-4708-90EB-3BED520DA618}" presName="rootConnector" presStyleLbl="node4" presStyleIdx="1" presStyleCnt="4"/>
      <dgm:spPr/>
    </dgm:pt>
    <dgm:pt modelId="{9CE87E55-25C2-4AE7-A975-19A7821DDC5D}" type="pres">
      <dgm:prSet presAssocID="{AA53DC39-BE01-4708-90EB-3BED520DA618}" presName="hierChild4" presStyleCnt="0"/>
      <dgm:spPr/>
    </dgm:pt>
    <dgm:pt modelId="{90C11528-9073-4DBC-92CA-63F385CD28C2}" type="pres">
      <dgm:prSet presAssocID="{C3535991-6708-41E5-A563-C38C9722DE50}" presName="Name35" presStyleLbl="parChTrans1D4" presStyleIdx="2" presStyleCnt="4"/>
      <dgm:spPr/>
    </dgm:pt>
    <dgm:pt modelId="{76177DA1-7418-41B0-B328-E4FB52B6E307}" type="pres">
      <dgm:prSet presAssocID="{6F957D54-BAAC-41D5-90AF-91E64C8C2A8F}" presName="hierRoot2" presStyleCnt="0">
        <dgm:presLayoutVars>
          <dgm:hierBranch/>
        </dgm:presLayoutVars>
      </dgm:prSet>
      <dgm:spPr/>
    </dgm:pt>
    <dgm:pt modelId="{2B2F9809-4606-4740-9659-67E33CD5E093}" type="pres">
      <dgm:prSet presAssocID="{6F957D54-BAAC-41D5-90AF-91E64C8C2A8F}" presName="rootComposite" presStyleCnt="0"/>
      <dgm:spPr/>
    </dgm:pt>
    <dgm:pt modelId="{1F18889E-3443-4D38-AE09-E8F9A6DE38E5}" type="pres">
      <dgm:prSet presAssocID="{6F957D54-BAAC-41D5-90AF-91E64C8C2A8F}" presName="rootText" presStyleLbl="node4" presStyleIdx="2" presStyleCnt="4" custScaleX="197521">
        <dgm:presLayoutVars>
          <dgm:chPref val="3"/>
        </dgm:presLayoutVars>
      </dgm:prSet>
      <dgm:spPr/>
    </dgm:pt>
    <dgm:pt modelId="{0346CE4F-F32A-4FFC-816A-C900C6214340}" type="pres">
      <dgm:prSet presAssocID="{6F957D54-BAAC-41D5-90AF-91E64C8C2A8F}" presName="rootConnector" presStyleLbl="node4" presStyleIdx="2" presStyleCnt="4"/>
      <dgm:spPr/>
    </dgm:pt>
    <dgm:pt modelId="{6375DF13-39B8-4358-91ED-B508BA456A7C}" type="pres">
      <dgm:prSet presAssocID="{6F957D54-BAAC-41D5-90AF-91E64C8C2A8F}" presName="hierChild4" presStyleCnt="0"/>
      <dgm:spPr/>
    </dgm:pt>
    <dgm:pt modelId="{40565800-67B2-42B7-BB4C-EC717F7D03A8}" type="pres">
      <dgm:prSet presAssocID="{6F957D54-BAAC-41D5-90AF-91E64C8C2A8F}" presName="hierChild5" presStyleCnt="0"/>
      <dgm:spPr/>
    </dgm:pt>
    <dgm:pt modelId="{69203C2B-5ED2-4A3C-BF37-EB2762A36CFA}" type="pres">
      <dgm:prSet presAssocID="{AA53DC39-BE01-4708-90EB-3BED520DA618}" presName="hierChild5" presStyleCnt="0"/>
      <dgm:spPr/>
    </dgm:pt>
    <dgm:pt modelId="{DA797643-7E07-4F40-A73F-E48EFBD3A679}" type="pres">
      <dgm:prSet presAssocID="{AA24FAAB-AB7B-477B-89BA-333A99985F9B}" presName="hierChild5" presStyleCnt="0"/>
      <dgm:spPr/>
    </dgm:pt>
    <dgm:pt modelId="{42607C30-933C-4834-BD53-05EBEC9ED28F}" type="pres">
      <dgm:prSet presAssocID="{6D5E933C-3310-4985-B07B-AA4D05E96884}" presName="Name35" presStyleLbl="parChTrans1D4" presStyleIdx="3" presStyleCnt="4"/>
      <dgm:spPr/>
    </dgm:pt>
    <dgm:pt modelId="{BB42D94B-6833-4837-8D28-A588523E0DA6}" type="pres">
      <dgm:prSet presAssocID="{60BA7B68-CF66-449D-9567-64B3F7133D5E}" presName="hierRoot2" presStyleCnt="0">
        <dgm:presLayoutVars>
          <dgm:hierBranch val="r"/>
        </dgm:presLayoutVars>
      </dgm:prSet>
      <dgm:spPr/>
    </dgm:pt>
    <dgm:pt modelId="{0846A883-148C-4DFB-B363-30873214AC36}" type="pres">
      <dgm:prSet presAssocID="{60BA7B68-CF66-449D-9567-64B3F7133D5E}" presName="rootComposite" presStyleCnt="0"/>
      <dgm:spPr/>
    </dgm:pt>
    <dgm:pt modelId="{8ED8D1FD-B91E-4093-9497-BFCF65CE57B4}" type="pres">
      <dgm:prSet presAssocID="{60BA7B68-CF66-449D-9567-64B3F7133D5E}" presName="rootText" presStyleLbl="node4" presStyleIdx="3" presStyleCnt="4" custScaleX="203403" custScaleY="165864">
        <dgm:presLayoutVars>
          <dgm:chPref val="3"/>
        </dgm:presLayoutVars>
      </dgm:prSet>
      <dgm:spPr/>
    </dgm:pt>
    <dgm:pt modelId="{EAEFF4FA-7B7D-4C3C-BE49-BCC10E152AFD}" type="pres">
      <dgm:prSet presAssocID="{60BA7B68-CF66-449D-9567-64B3F7133D5E}" presName="rootConnector" presStyleLbl="node4" presStyleIdx="3" presStyleCnt="4"/>
      <dgm:spPr/>
    </dgm:pt>
    <dgm:pt modelId="{F499A2FA-D935-4E22-A152-B2CF6BE371B8}" type="pres">
      <dgm:prSet presAssocID="{60BA7B68-CF66-449D-9567-64B3F7133D5E}" presName="hierChild4" presStyleCnt="0"/>
      <dgm:spPr/>
    </dgm:pt>
    <dgm:pt modelId="{C67E8425-2FC7-4B5D-AB54-26E7C301020B}" type="pres">
      <dgm:prSet presAssocID="{60BA7B68-CF66-449D-9567-64B3F7133D5E}" presName="hierChild5" presStyleCnt="0"/>
      <dgm:spPr/>
    </dgm:pt>
    <dgm:pt modelId="{4FBED9F0-F423-4778-9439-5E439F4DED51}" type="pres">
      <dgm:prSet presAssocID="{A05E0041-B0FD-4C43-A8A0-3D1A3AB5B5FF}" presName="hierChild5" presStyleCnt="0"/>
      <dgm:spPr/>
    </dgm:pt>
    <dgm:pt modelId="{E24DB39F-9FA5-4961-B0F4-1FB9149F5932}" type="pres">
      <dgm:prSet presAssocID="{D8778431-6768-4CAA-98BA-9458FC7FF5C1}" presName="hierChild5" presStyleCnt="0"/>
      <dgm:spPr/>
    </dgm:pt>
    <dgm:pt modelId="{4A0D0639-B365-44D9-B870-297F27E9E265}" type="pres">
      <dgm:prSet presAssocID="{5E0A14D3-DDA5-4604-80F3-C24FB138E604}" presName="hierChild3" presStyleCnt="0"/>
      <dgm:spPr/>
    </dgm:pt>
  </dgm:ptLst>
  <dgm:cxnLst>
    <dgm:cxn modelId="{307E6A63-FAE6-48C3-9C4E-24064BFBFFF5}" type="presOf" srcId="{ECA5659F-50D7-4025-A03E-B0CED1AFF29F}" destId="{3FB65610-4BBB-42F7-8D8D-D99DF2D60B1F}" srcOrd="0" destOrd="0" presId="urn:microsoft.com/office/officeart/2005/8/layout/orgChart1"/>
    <dgm:cxn modelId="{51393C25-7FA1-42AF-AD9C-987B630708FD}" type="presOf" srcId="{AA53DC39-BE01-4708-90EB-3BED520DA618}" destId="{0AA1ED51-5714-4F60-836E-ACC94F2E8728}" srcOrd="1" destOrd="0" presId="urn:microsoft.com/office/officeart/2005/8/layout/orgChart1"/>
    <dgm:cxn modelId="{DD4F76E0-025E-4AC6-B7F9-73D95FCD2E92}" srcId="{AA53DC39-BE01-4708-90EB-3BED520DA618}" destId="{6F957D54-BAAC-41D5-90AF-91E64C8C2A8F}" srcOrd="0" destOrd="0" parTransId="{C3535991-6708-41E5-A563-C38C9722DE50}" sibTransId="{C1B08DE4-AF45-4C40-B049-703DA5EFCE00}"/>
    <dgm:cxn modelId="{2C175206-D6B3-4A9B-8CDA-AF3BA824E564}" type="presOf" srcId="{C3535991-6708-41E5-A563-C38C9722DE50}" destId="{90C11528-9073-4DBC-92CA-63F385CD28C2}" srcOrd="0" destOrd="0" presId="urn:microsoft.com/office/officeart/2005/8/layout/orgChart1"/>
    <dgm:cxn modelId="{BDD3C23C-CF64-40A6-A59F-44A48A5759AC}" type="presOf" srcId="{A05E0041-B0FD-4C43-A8A0-3D1A3AB5B5FF}" destId="{3FEFBC78-8650-4ABD-906E-AE3455351438}" srcOrd="1" destOrd="0" presId="urn:microsoft.com/office/officeart/2005/8/layout/orgChart1"/>
    <dgm:cxn modelId="{2459697C-0E4F-4D57-81D0-D698CC48F81E}" type="presOf" srcId="{6F957D54-BAAC-41D5-90AF-91E64C8C2A8F}" destId="{0346CE4F-F32A-4FFC-816A-C900C6214340}" srcOrd="1" destOrd="0" presId="urn:microsoft.com/office/officeart/2005/8/layout/orgChart1"/>
    <dgm:cxn modelId="{6066837A-9D3C-4B17-B68E-312A9580D6B1}" type="presOf" srcId="{5E0A14D3-DDA5-4604-80F3-C24FB138E604}" destId="{A8D221C6-B837-4378-9196-4FF538E0AAAE}" srcOrd="0" destOrd="0" presId="urn:microsoft.com/office/officeart/2005/8/layout/orgChart1"/>
    <dgm:cxn modelId="{2D4D659B-23D1-423D-987E-D9412EEE8BE3}" type="presOf" srcId="{A05E0041-B0FD-4C43-A8A0-3D1A3AB5B5FF}" destId="{34833AA0-1FB3-4451-9DA6-EF20C603C22D}" srcOrd="0" destOrd="0" presId="urn:microsoft.com/office/officeart/2005/8/layout/orgChart1"/>
    <dgm:cxn modelId="{9F71762E-0BF3-4CF8-94DC-B2E31380CDDD}" type="presOf" srcId="{5C92AAEC-F01A-4217-9266-4BB7EEADB0F1}" destId="{4E1CD6E3-1329-4D5D-B6B7-F4AF127608E3}" srcOrd="0" destOrd="0" presId="urn:microsoft.com/office/officeart/2005/8/layout/orgChart1"/>
    <dgm:cxn modelId="{1BD2629F-44EB-457F-9415-111626F664A1}" type="presOf" srcId="{D8778431-6768-4CAA-98BA-9458FC7FF5C1}" destId="{01796D60-4DF4-46B4-B8BE-76566438210F}" srcOrd="1" destOrd="0" presId="urn:microsoft.com/office/officeart/2005/8/layout/orgChart1"/>
    <dgm:cxn modelId="{DF680D7C-F6C1-448D-B1FA-A3085C69E6E1}" type="presOf" srcId="{AA53DC39-BE01-4708-90EB-3BED520DA618}" destId="{4CD20E6B-7859-4256-885E-D270A936A3B6}" srcOrd="0" destOrd="0" presId="urn:microsoft.com/office/officeart/2005/8/layout/orgChart1"/>
    <dgm:cxn modelId="{0AE24C12-8595-4FA2-99AC-8B31058EEBEC}" type="presOf" srcId="{1E7E472D-236F-4456-BBA3-E6DBD85205C7}" destId="{379BB47E-050E-484E-B941-C8E1B9F3FB6C}" srcOrd="0" destOrd="0" presId="urn:microsoft.com/office/officeart/2005/8/layout/orgChart1"/>
    <dgm:cxn modelId="{28E4C8CD-27CD-4C41-AC76-6A913D259FE6}" type="presOf" srcId="{B5BAB660-8BC6-4473-91F1-64CAF19FF11F}" destId="{1BA51575-2F84-420E-986B-29FC18F01D19}" srcOrd="0" destOrd="0" presId="urn:microsoft.com/office/officeart/2005/8/layout/orgChart1"/>
    <dgm:cxn modelId="{5F5E5F01-DEE3-4EBF-820C-4EDB6BEA423B}" srcId="{D8778431-6768-4CAA-98BA-9458FC7FF5C1}" destId="{A05E0041-B0FD-4C43-A8A0-3D1A3AB5B5FF}" srcOrd="0" destOrd="0" parTransId="{ECA5659F-50D7-4025-A03E-B0CED1AFF29F}" sibTransId="{A9ED8FF6-41AC-40C6-A38D-202D6F61E7F0}"/>
    <dgm:cxn modelId="{5302DEDD-CF44-431D-B8BD-89BC64FAAA50}" srcId="{5C92AAEC-F01A-4217-9266-4BB7EEADB0F1}" destId="{5E0A14D3-DDA5-4604-80F3-C24FB138E604}" srcOrd="0" destOrd="0" parTransId="{5F36A17B-4BF0-4240-BD6E-7E942F92BD51}" sibTransId="{7A1824E0-EF6F-4FBB-B9DB-DCF82668F67B}"/>
    <dgm:cxn modelId="{933E68B9-61C8-42B9-955D-7EC62EA14C09}" type="presOf" srcId="{6F957D54-BAAC-41D5-90AF-91E64C8C2A8F}" destId="{1F18889E-3443-4D38-AE09-E8F9A6DE38E5}" srcOrd="0" destOrd="0" presId="urn:microsoft.com/office/officeart/2005/8/layout/orgChart1"/>
    <dgm:cxn modelId="{D8EF2D9C-7035-423E-8A9C-6619E96FC256}" type="presOf" srcId="{5E0A14D3-DDA5-4604-80F3-C24FB138E604}" destId="{E5F1BE83-627C-419D-AAE5-90F3B46AE710}" srcOrd="1" destOrd="0" presId="urn:microsoft.com/office/officeart/2005/8/layout/orgChart1"/>
    <dgm:cxn modelId="{304E26CD-53B8-468D-B2B8-BB6DE55317B0}" srcId="{5E0A14D3-DDA5-4604-80F3-C24FB138E604}" destId="{D8778431-6768-4CAA-98BA-9458FC7FF5C1}" srcOrd="0" destOrd="0" parTransId="{8D6977EF-D7E1-4817-8D5B-BCC543060430}" sibTransId="{D7619552-D173-4264-93E0-36CFC44F358D}"/>
    <dgm:cxn modelId="{63B28809-F0BB-43FF-B621-ECC692A06FA3}" srcId="{AA24FAAB-AB7B-477B-89BA-333A99985F9B}" destId="{AA53DC39-BE01-4708-90EB-3BED520DA618}" srcOrd="0" destOrd="0" parTransId="{1E7E472D-236F-4456-BBA3-E6DBD85205C7}" sibTransId="{6BAC7599-750F-404D-A4E5-F0586970E9FB}"/>
    <dgm:cxn modelId="{C7445053-988E-4720-8FBC-31BA84EC353D}" type="presOf" srcId="{D8778431-6768-4CAA-98BA-9458FC7FF5C1}" destId="{564E2576-56DD-49EB-8575-BB81348CE0FC}" srcOrd="0" destOrd="0" presId="urn:microsoft.com/office/officeart/2005/8/layout/orgChart1"/>
    <dgm:cxn modelId="{EE6984BD-9F31-4DD1-95B9-3EE152FB5AD6}" type="presOf" srcId="{6D5E933C-3310-4985-B07B-AA4D05E96884}" destId="{42607C30-933C-4834-BD53-05EBEC9ED28F}" srcOrd="0" destOrd="0" presId="urn:microsoft.com/office/officeart/2005/8/layout/orgChart1"/>
    <dgm:cxn modelId="{79660AD8-6177-495F-95D0-7F7394B7B7E0}" srcId="{A05E0041-B0FD-4C43-A8A0-3D1A3AB5B5FF}" destId="{AA24FAAB-AB7B-477B-89BA-333A99985F9B}" srcOrd="0" destOrd="0" parTransId="{B5BAB660-8BC6-4473-91F1-64CAF19FF11F}" sibTransId="{C21AC3A1-D440-4075-B218-9CA1F61FCFA7}"/>
    <dgm:cxn modelId="{A478AED5-87CC-4979-B701-411B794F1B86}" type="presOf" srcId="{AA24FAAB-AB7B-477B-89BA-333A99985F9B}" destId="{EE5AE41F-765B-44AC-A4DC-EB49F5ADF0CC}" srcOrd="1" destOrd="0" presId="urn:microsoft.com/office/officeart/2005/8/layout/orgChart1"/>
    <dgm:cxn modelId="{F0FA3EF2-C956-4871-92E4-4EB73FCC9FC0}" type="presOf" srcId="{AA24FAAB-AB7B-477B-89BA-333A99985F9B}" destId="{7827A282-FC6D-4AA2-99D4-EF7F265C9060}" srcOrd="0" destOrd="0" presId="urn:microsoft.com/office/officeart/2005/8/layout/orgChart1"/>
    <dgm:cxn modelId="{1D00F780-8854-466B-8442-2FD898C194BA}" type="presOf" srcId="{8D6977EF-D7E1-4817-8D5B-BCC543060430}" destId="{8FFE17D8-1CBC-46E5-9738-9F39D8B9E1CB}" srcOrd="0" destOrd="0" presId="urn:microsoft.com/office/officeart/2005/8/layout/orgChart1"/>
    <dgm:cxn modelId="{2E2E2773-C258-4351-92FB-58FA617D95F0}" srcId="{A05E0041-B0FD-4C43-A8A0-3D1A3AB5B5FF}" destId="{60BA7B68-CF66-449D-9567-64B3F7133D5E}" srcOrd="1" destOrd="0" parTransId="{6D5E933C-3310-4985-B07B-AA4D05E96884}" sibTransId="{58E5E02E-EF24-4F03-81AD-AE9C776BBC17}"/>
    <dgm:cxn modelId="{0F70AAE5-FA77-471D-B660-63C019C727D4}" type="presOf" srcId="{60BA7B68-CF66-449D-9567-64B3F7133D5E}" destId="{8ED8D1FD-B91E-4093-9497-BFCF65CE57B4}" srcOrd="0" destOrd="0" presId="urn:microsoft.com/office/officeart/2005/8/layout/orgChart1"/>
    <dgm:cxn modelId="{0D82072A-9BCC-4AA5-8021-FADF81FEE09D}" type="presOf" srcId="{60BA7B68-CF66-449D-9567-64B3F7133D5E}" destId="{EAEFF4FA-7B7D-4C3C-BE49-BCC10E152AFD}" srcOrd="1" destOrd="0" presId="urn:microsoft.com/office/officeart/2005/8/layout/orgChart1"/>
    <dgm:cxn modelId="{498C4D7D-2375-402C-916E-608A4FB6A7C7}" type="presParOf" srcId="{4E1CD6E3-1329-4D5D-B6B7-F4AF127608E3}" destId="{F0423C4E-A286-4BB9-ADD2-C57AB0C3E03E}" srcOrd="0" destOrd="0" presId="urn:microsoft.com/office/officeart/2005/8/layout/orgChart1"/>
    <dgm:cxn modelId="{804EBED0-9DD3-4DE8-BA96-FCF4DCE6CD71}" type="presParOf" srcId="{F0423C4E-A286-4BB9-ADD2-C57AB0C3E03E}" destId="{B61535D3-47F1-4C67-93F6-C77049491C6C}" srcOrd="0" destOrd="0" presId="urn:microsoft.com/office/officeart/2005/8/layout/orgChart1"/>
    <dgm:cxn modelId="{CEF62CF3-5AD2-46A5-829A-E6464EA52DD2}" type="presParOf" srcId="{B61535D3-47F1-4C67-93F6-C77049491C6C}" destId="{A8D221C6-B837-4378-9196-4FF538E0AAAE}" srcOrd="0" destOrd="0" presId="urn:microsoft.com/office/officeart/2005/8/layout/orgChart1"/>
    <dgm:cxn modelId="{4D6930D3-7141-493E-8FBA-6743D535769F}" type="presParOf" srcId="{B61535D3-47F1-4C67-93F6-C77049491C6C}" destId="{E5F1BE83-627C-419D-AAE5-90F3B46AE710}" srcOrd="1" destOrd="0" presId="urn:microsoft.com/office/officeart/2005/8/layout/orgChart1"/>
    <dgm:cxn modelId="{68B19FA2-C50F-47D2-87A2-4462BC34ACAF}" type="presParOf" srcId="{F0423C4E-A286-4BB9-ADD2-C57AB0C3E03E}" destId="{C6454731-A875-410B-931B-778E520FC7F6}" srcOrd="1" destOrd="0" presId="urn:microsoft.com/office/officeart/2005/8/layout/orgChart1"/>
    <dgm:cxn modelId="{7F02609D-FB11-4391-BC5F-74B7C70D5603}" type="presParOf" srcId="{C6454731-A875-410B-931B-778E520FC7F6}" destId="{8FFE17D8-1CBC-46E5-9738-9F39D8B9E1CB}" srcOrd="0" destOrd="0" presId="urn:microsoft.com/office/officeart/2005/8/layout/orgChart1"/>
    <dgm:cxn modelId="{9E259E13-2388-4078-894D-20215D19C5F8}" type="presParOf" srcId="{C6454731-A875-410B-931B-778E520FC7F6}" destId="{AC7EF8E7-84FD-4811-B811-FB8FA64E498C}" srcOrd="1" destOrd="0" presId="urn:microsoft.com/office/officeart/2005/8/layout/orgChart1"/>
    <dgm:cxn modelId="{C76CC5B5-12B1-4C87-9CF8-68FC67A38467}" type="presParOf" srcId="{AC7EF8E7-84FD-4811-B811-FB8FA64E498C}" destId="{35407A4D-5F1B-4D2C-B658-D2EDC794D48E}" srcOrd="0" destOrd="0" presId="urn:microsoft.com/office/officeart/2005/8/layout/orgChart1"/>
    <dgm:cxn modelId="{91627DDB-ED2A-48ED-90F9-971233F42402}" type="presParOf" srcId="{35407A4D-5F1B-4D2C-B658-D2EDC794D48E}" destId="{564E2576-56DD-49EB-8575-BB81348CE0FC}" srcOrd="0" destOrd="0" presId="urn:microsoft.com/office/officeart/2005/8/layout/orgChart1"/>
    <dgm:cxn modelId="{5F4DF155-D39E-424B-B821-EF9CF83307A0}" type="presParOf" srcId="{35407A4D-5F1B-4D2C-B658-D2EDC794D48E}" destId="{01796D60-4DF4-46B4-B8BE-76566438210F}" srcOrd="1" destOrd="0" presId="urn:microsoft.com/office/officeart/2005/8/layout/orgChart1"/>
    <dgm:cxn modelId="{2A527AE1-998E-403F-9AF3-F7F29DC32985}" type="presParOf" srcId="{AC7EF8E7-84FD-4811-B811-FB8FA64E498C}" destId="{45EC1A1B-DF7C-4F2F-B895-6EABC60705DA}" srcOrd="1" destOrd="0" presId="urn:microsoft.com/office/officeart/2005/8/layout/orgChart1"/>
    <dgm:cxn modelId="{717AD06B-19D1-4FD4-A833-615B963EA8A5}" type="presParOf" srcId="{45EC1A1B-DF7C-4F2F-B895-6EABC60705DA}" destId="{3FB65610-4BBB-42F7-8D8D-D99DF2D60B1F}" srcOrd="0" destOrd="0" presId="urn:microsoft.com/office/officeart/2005/8/layout/orgChart1"/>
    <dgm:cxn modelId="{DF55CC9C-BE94-488E-B569-1CE7FCE58AFB}" type="presParOf" srcId="{45EC1A1B-DF7C-4F2F-B895-6EABC60705DA}" destId="{4439BF13-4CE5-4363-9689-16A16357D394}" srcOrd="1" destOrd="0" presId="urn:microsoft.com/office/officeart/2005/8/layout/orgChart1"/>
    <dgm:cxn modelId="{F07B141C-D3ED-4F48-A922-6017FD661FED}" type="presParOf" srcId="{4439BF13-4CE5-4363-9689-16A16357D394}" destId="{C26C8B9B-05F7-49F4-9859-5969DB46B6B1}" srcOrd="0" destOrd="0" presId="urn:microsoft.com/office/officeart/2005/8/layout/orgChart1"/>
    <dgm:cxn modelId="{138231A5-B946-4790-8467-CBB8A2640929}" type="presParOf" srcId="{C26C8B9B-05F7-49F4-9859-5969DB46B6B1}" destId="{34833AA0-1FB3-4451-9DA6-EF20C603C22D}" srcOrd="0" destOrd="0" presId="urn:microsoft.com/office/officeart/2005/8/layout/orgChart1"/>
    <dgm:cxn modelId="{22F83A50-890F-43C8-AA4B-1A6EB86C759D}" type="presParOf" srcId="{C26C8B9B-05F7-49F4-9859-5969DB46B6B1}" destId="{3FEFBC78-8650-4ABD-906E-AE3455351438}" srcOrd="1" destOrd="0" presId="urn:microsoft.com/office/officeart/2005/8/layout/orgChart1"/>
    <dgm:cxn modelId="{C8A0E557-1F46-40B4-BDCA-05DD0E7D5F02}" type="presParOf" srcId="{4439BF13-4CE5-4363-9689-16A16357D394}" destId="{30F5CB2E-970F-4B8F-80D5-40B44B291C49}" srcOrd="1" destOrd="0" presId="urn:microsoft.com/office/officeart/2005/8/layout/orgChart1"/>
    <dgm:cxn modelId="{D6D2C8BC-DBA8-4B78-9E3A-69FCBF3AD5EF}" type="presParOf" srcId="{30F5CB2E-970F-4B8F-80D5-40B44B291C49}" destId="{1BA51575-2F84-420E-986B-29FC18F01D19}" srcOrd="0" destOrd="0" presId="urn:microsoft.com/office/officeart/2005/8/layout/orgChart1"/>
    <dgm:cxn modelId="{4886167A-F91E-480F-9DB1-DC8EC588BB5C}" type="presParOf" srcId="{30F5CB2E-970F-4B8F-80D5-40B44B291C49}" destId="{EB2BB893-C231-4369-A489-104CA685CA56}" srcOrd="1" destOrd="0" presId="urn:microsoft.com/office/officeart/2005/8/layout/orgChart1"/>
    <dgm:cxn modelId="{1BE155C6-A350-4ACC-9B0C-C71DFCDA5ADB}" type="presParOf" srcId="{EB2BB893-C231-4369-A489-104CA685CA56}" destId="{451FD1CD-DD39-4480-A2B4-55B0C62FF7D5}" srcOrd="0" destOrd="0" presId="urn:microsoft.com/office/officeart/2005/8/layout/orgChart1"/>
    <dgm:cxn modelId="{A3BFD664-BBEC-47AE-80EB-05DF6B9375C2}" type="presParOf" srcId="{451FD1CD-DD39-4480-A2B4-55B0C62FF7D5}" destId="{7827A282-FC6D-4AA2-99D4-EF7F265C9060}" srcOrd="0" destOrd="0" presId="urn:microsoft.com/office/officeart/2005/8/layout/orgChart1"/>
    <dgm:cxn modelId="{F940E477-12D8-4B42-8BEC-9AC2B7ABA04B}" type="presParOf" srcId="{451FD1CD-DD39-4480-A2B4-55B0C62FF7D5}" destId="{EE5AE41F-765B-44AC-A4DC-EB49F5ADF0CC}" srcOrd="1" destOrd="0" presId="urn:microsoft.com/office/officeart/2005/8/layout/orgChart1"/>
    <dgm:cxn modelId="{B451DC31-5DE9-4EA1-B909-42B237084A30}" type="presParOf" srcId="{EB2BB893-C231-4369-A489-104CA685CA56}" destId="{3DAE5C21-35B4-492D-A9EE-420C68811A50}" srcOrd="1" destOrd="0" presId="urn:microsoft.com/office/officeart/2005/8/layout/orgChart1"/>
    <dgm:cxn modelId="{CC82749B-0DC1-4F68-9862-D4D79E5E9BE3}" type="presParOf" srcId="{3DAE5C21-35B4-492D-A9EE-420C68811A50}" destId="{379BB47E-050E-484E-B941-C8E1B9F3FB6C}" srcOrd="0" destOrd="0" presId="urn:microsoft.com/office/officeart/2005/8/layout/orgChart1"/>
    <dgm:cxn modelId="{DD384138-B657-4C8B-BB0C-315949725B91}" type="presParOf" srcId="{3DAE5C21-35B4-492D-A9EE-420C68811A50}" destId="{3E544BF8-AB83-470A-9DBD-67E7792D2C75}" srcOrd="1" destOrd="0" presId="urn:microsoft.com/office/officeart/2005/8/layout/orgChart1"/>
    <dgm:cxn modelId="{42B0EB57-5CC2-4FF2-BB45-D525969AF330}" type="presParOf" srcId="{3E544BF8-AB83-470A-9DBD-67E7792D2C75}" destId="{A1168D86-D668-4DAF-9E2A-E8B7C5099A1D}" srcOrd="0" destOrd="0" presId="urn:microsoft.com/office/officeart/2005/8/layout/orgChart1"/>
    <dgm:cxn modelId="{BC33E283-9011-4961-9478-FC45D64CDCFB}" type="presParOf" srcId="{A1168D86-D668-4DAF-9E2A-E8B7C5099A1D}" destId="{4CD20E6B-7859-4256-885E-D270A936A3B6}" srcOrd="0" destOrd="0" presId="urn:microsoft.com/office/officeart/2005/8/layout/orgChart1"/>
    <dgm:cxn modelId="{2CF4927C-0D43-4C86-89DE-BFEC92294E4E}" type="presParOf" srcId="{A1168D86-D668-4DAF-9E2A-E8B7C5099A1D}" destId="{0AA1ED51-5714-4F60-836E-ACC94F2E8728}" srcOrd="1" destOrd="0" presId="urn:microsoft.com/office/officeart/2005/8/layout/orgChart1"/>
    <dgm:cxn modelId="{2F6930CB-D3B3-4F62-AF30-1890AA233F54}" type="presParOf" srcId="{3E544BF8-AB83-470A-9DBD-67E7792D2C75}" destId="{9CE87E55-25C2-4AE7-A975-19A7821DDC5D}" srcOrd="1" destOrd="0" presId="urn:microsoft.com/office/officeart/2005/8/layout/orgChart1"/>
    <dgm:cxn modelId="{7E5C6CA7-72C1-4ACD-A87C-F7FA1CE49DB1}" type="presParOf" srcId="{9CE87E55-25C2-4AE7-A975-19A7821DDC5D}" destId="{90C11528-9073-4DBC-92CA-63F385CD28C2}" srcOrd="0" destOrd="0" presId="urn:microsoft.com/office/officeart/2005/8/layout/orgChart1"/>
    <dgm:cxn modelId="{EEBE0AD0-FABF-4D6D-B39D-ECB4947D7CBA}" type="presParOf" srcId="{9CE87E55-25C2-4AE7-A975-19A7821DDC5D}" destId="{76177DA1-7418-41B0-B328-E4FB52B6E307}" srcOrd="1" destOrd="0" presId="urn:microsoft.com/office/officeart/2005/8/layout/orgChart1"/>
    <dgm:cxn modelId="{169E0D94-D0BA-46DC-A214-386EF9651D1B}" type="presParOf" srcId="{76177DA1-7418-41B0-B328-E4FB52B6E307}" destId="{2B2F9809-4606-4740-9659-67E33CD5E093}" srcOrd="0" destOrd="0" presId="urn:microsoft.com/office/officeart/2005/8/layout/orgChart1"/>
    <dgm:cxn modelId="{3D6A6C16-B7D5-49DD-B189-DA728AE246FE}" type="presParOf" srcId="{2B2F9809-4606-4740-9659-67E33CD5E093}" destId="{1F18889E-3443-4D38-AE09-E8F9A6DE38E5}" srcOrd="0" destOrd="0" presId="urn:microsoft.com/office/officeart/2005/8/layout/orgChart1"/>
    <dgm:cxn modelId="{7FE1A07A-4B94-44C2-AEEA-7A780516126C}" type="presParOf" srcId="{2B2F9809-4606-4740-9659-67E33CD5E093}" destId="{0346CE4F-F32A-4FFC-816A-C900C6214340}" srcOrd="1" destOrd="0" presId="urn:microsoft.com/office/officeart/2005/8/layout/orgChart1"/>
    <dgm:cxn modelId="{03D0840A-F3FC-4EFE-B4A3-8777F2689161}" type="presParOf" srcId="{76177DA1-7418-41B0-B328-E4FB52B6E307}" destId="{6375DF13-39B8-4358-91ED-B508BA456A7C}" srcOrd="1" destOrd="0" presId="urn:microsoft.com/office/officeart/2005/8/layout/orgChart1"/>
    <dgm:cxn modelId="{E2C3E3CB-80AA-4839-8BE2-61968AD9A860}" type="presParOf" srcId="{76177DA1-7418-41B0-B328-E4FB52B6E307}" destId="{40565800-67B2-42B7-BB4C-EC717F7D03A8}" srcOrd="2" destOrd="0" presId="urn:microsoft.com/office/officeart/2005/8/layout/orgChart1"/>
    <dgm:cxn modelId="{D756D781-4A58-4C90-8C13-0C7B31608438}" type="presParOf" srcId="{3E544BF8-AB83-470A-9DBD-67E7792D2C75}" destId="{69203C2B-5ED2-4A3C-BF37-EB2762A36CFA}" srcOrd="2" destOrd="0" presId="urn:microsoft.com/office/officeart/2005/8/layout/orgChart1"/>
    <dgm:cxn modelId="{819ADF5E-CDD5-444B-81E1-F4E3C377561F}" type="presParOf" srcId="{EB2BB893-C231-4369-A489-104CA685CA56}" destId="{DA797643-7E07-4F40-A73F-E48EFBD3A679}" srcOrd="2" destOrd="0" presId="urn:microsoft.com/office/officeart/2005/8/layout/orgChart1"/>
    <dgm:cxn modelId="{82CE5FBD-E10B-43AE-AAE2-856AC1AFCA83}" type="presParOf" srcId="{30F5CB2E-970F-4B8F-80D5-40B44B291C49}" destId="{42607C30-933C-4834-BD53-05EBEC9ED28F}" srcOrd="2" destOrd="0" presId="urn:microsoft.com/office/officeart/2005/8/layout/orgChart1"/>
    <dgm:cxn modelId="{4B4114F9-C7E5-46DF-8D10-6DF28EA4120B}" type="presParOf" srcId="{30F5CB2E-970F-4B8F-80D5-40B44B291C49}" destId="{BB42D94B-6833-4837-8D28-A588523E0DA6}" srcOrd="3" destOrd="0" presId="urn:microsoft.com/office/officeart/2005/8/layout/orgChart1"/>
    <dgm:cxn modelId="{255A603E-FBB3-4247-8243-A4567F1E44C9}" type="presParOf" srcId="{BB42D94B-6833-4837-8D28-A588523E0DA6}" destId="{0846A883-148C-4DFB-B363-30873214AC36}" srcOrd="0" destOrd="0" presId="urn:microsoft.com/office/officeart/2005/8/layout/orgChart1"/>
    <dgm:cxn modelId="{F63B391E-9274-4036-A79A-5A61EF41A6D7}" type="presParOf" srcId="{0846A883-148C-4DFB-B363-30873214AC36}" destId="{8ED8D1FD-B91E-4093-9497-BFCF65CE57B4}" srcOrd="0" destOrd="0" presId="urn:microsoft.com/office/officeart/2005/8/layout/orgChart1"/>
    <dgm:cxn modelId="{B7788C86-B5EE-4E04-A0CA-FF467E4A1D1D}" type="presParOf" srcId="{0846A883-148C-4DFB-B363-30873214AC36}" destId="{EAEFF4FA-7B7D-4C3C-BE49-BCC10E152AFD}" srcOrd="1" destOrd="0" presId="urn:microsoft.com/office/officeart/2005/8/layout/orgChart1"/>
    <dgm:cxn modelId="{604A454E-A646-43B5-8E43-68BD85D225D1}" type="presParOf" srcId="{BB42D94B-6833-4837-8D28-A588523E0DA6}" destId="{F499A2FA-D935-4E22-A152-B2CF6BE371B8}" srcOrd="1" destOrd="0" presId="urn:microsoft.com/office/officeart/2005/8/layout/orgChart1"/>
    <dgm:cxn modelId="{C566BDDB-1EE4-430F-9DD2-DA41A48CB6F0}" type="presParOf" srcId="{BB42D94B-6833-4837-8D28-A588523E0DA6}" destId="{C67E8425-2FC7-4B5D-AB54-26E7C301020B}" srcOrd="2" destOrd="0" presId="urn:microsoft.com/office/officeart/2005/8/layout/orgChart1"/>
    <dgm:cxn modelId="{5B4B89B8-0FC2-4D46-9FC7-0B0A39D3CAC5}" type="presParOf" srcId="{4439BF13-4CE5-4363-9689-16A16357D394}" destId="{4FBED9F0-F423-4778-9439-5E439F4DED51}" srcOrd="2" destOrd="0" presId="urn:microsoft.com/office/officeart/2005/8/layout/orgChart1"/>
    <dgm:cxn modelId="{FA6BCB94-9774-4970-B9C9-B8818D921328}" type="presParOf" srcId="{AC7EF8E7-84FD-4811-B811-FB8FA64E498C}" destId="{E24DB39F-9FA5-4961-B0F4-1FB9149F5932}" srcOrd="2" destOrd="0" presId="urn:microsoft.com/office/officeart/2005/8/layout/orgChart1"/>
    <dgm:cxn modelId="{24E4A79A-4E0F-43C3-A979-647676D61CAD}" type="presParOf" srcId="{F0423C4E-A286-4BB9-ADD2-C57AB0C3E03E}" destId="{4A0D0639-B365-44D9-B870-297F27E9E2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C9AD07-8D19-4683-861B-0363BC473390}">
      <dsp:nvSpPr>
        <dsp:cNvPr id="0" name=""/>
        <dsp:cNvSpPr/>
      </dsp:nvSpPr>
      <dsp:spPr>
        <a:xfrm>
          <a:off x="3852760" y="1422758"/>
          <a:ext cx="143683" cy="629469"/>
        </a:xfrm>
        <a:custGeom>
          <a:avLst/>
          <a:gdLst/>
          <a:ahLst/>
          <a:cxnLst/>
          <a:rect l="0" t="0" r="0" b="0"/>
          <a:pathLst>
            <a:path>
              <a:moveTo>
                <a:pt x="143683" y="0"/>
              </a:moveTo>
              <a:lnTo>
                <a:pt x="143683" y="629469"/>
              </a:lnTo>
              <a:lnTo>
                <a:pt x="0" y="62946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A984B6-F2D0-4343-8433-F087972E2454}">
      <dsp:nvSpPr>
        <dsp:cNvPr id="0" name=""/>
        <dsp:cNvSpPr/>
      </dsp:nvSpPr>
      <dsp:spPr>
        <a:xfrm>
          <a:off x="3996443" y="1422758"/>
          <a:ext cx="3311555" cy="1258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255"/>
              </a:lnTo>
              <a:lnTo>
                <a:pt x="3311555" y="1115255"/>
              </a:lnTo>
              <a:lnTo>
                <a:pt x="3311555" y="1258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8E1A51-E87E-4391-BC25-048EB7A03756}">
      <dsp:nvSpPr>
        <dsp:cNvPr id="0" name=""/>
        <dsp:cNvSpPr/>
      </dsp:nvSpPr>
      <dsp:spPr>
        <a:xfrm>
          <a:off x="3996443" y="1422758"/>
          <a:ext cx="1655777" cy="12589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5255"/>
              </a:lnTo>
              <a:lnTo>
                <a:pt x="1655777" y="1115255"/>
              </a:lnTo>
              <a:lnTo>
                <a:pt x="1655777" y="1258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58698-2832-4526-A6CC-F531E6BFA0F5}">
      <dsp:nvSpPr>
        <dsp:cNvPr id="0" name=""/>
        <dsp:cNvSpPr/>
      </dsp:nvSpPr>
      <dsp:spPr>
        <a:xfrm>
          <a:off x="3950723" y="1422758"/>
          <a:ext cx="91440" cy="12589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58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145FF2-9906-421D-B2FA-D5D4C77C9E98}">
      <dsp:nvSpPr>
        <dsp:cNvPr id="0" name=""/>
        <dsp:cNvSpPr/>
      </dsp:nvSpPr>
      <dsp:spPr>
        <a:xfrm>
          <a:off x="2340666" y="1422758"/>
          <a:ext cx="1655777" cy="1258938"/>
        </a:xfrm>
        <a:custGeom>
          <a:avLst/>
          <a:gdLst/>
          <a:ahLst/>
          <a:cxnLst/>
          <a:rect l="0" t="0" r="0" b="0"/>
          <a:pathLst>
            <a:path>
              <a:moveTo>
                <a:pt x="1655777" y="0"/>
              </a:moveTo>
              <a:lnTo>
                <a:pt x="1655777" y="1115255"/>
              </a:lnTo>
              <a:lnTo>
                <a:pt x="0" y="1115255"/>
              </a:lnTo>
              <a:lnTo>
                <a:pt x="0" y="1258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FBC006-9151-492A-BFED-D8BED142BF90}">
      <dsp:nvSpPr>
        <dsp:cNvPr id="0" name=""/>
        <dsp:cNvSpPr/>
      </dsp:nvSpPr>
      <dsp:spPr>
        <a:xfrm>
          <a:off x="684888" y="1422758"/>
          <a:ext cx="3311555" cy="1258938"/>
        </a:xfrm>
        <a:custGeom>
          <a:avLst/>
          <a:gdLst/>
          <a:ahLst/>
          <a:cxnLst/>
          <a:rect l="0" t="0" r="0" b="0"/>
          <a:pathLst>
            <a:path>
              <a:moveTo>
                <a:pt x="3311555" y="0"/>
              </a:moveTo>
              <a:lnTo>
                <a:pt x="3311555" y="1115255"/>
              </a:lnTo>
              <a:lnTo>
                <a:pt x="0" y="1115255"/>
              </a:lnTo>
              <a:lnTo>
                <a:pt x="0" y="12589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BE2F59-69AC-4461-92F1-5446EC4A4980}">
      <dsp:nvSpPr>
        <dsp:cNvPr id="0" name=""/>
        <dsp:cNvSpPr/>
      </dsp:nvSpPr>
      <dsp:spPr>
        <a:xfrm>
          <a:off x="3312238" y="738553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指揮官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3312238" y="738553"/>
        <a:ext cx="1368411" cy="684205"/>
      </dsp:txXfrm>
    </dsp:sp>
    <dsp:sp modelId="{CE968803-474E-4684-B928-C24E46823333}">
      <dsp:nvSpPr>
        <dsp:cNvPr id="0" name=""/>
        <dsp:cNvSpPr/>
      </dsp:nvSpPr>
      <dsp:spPr>
        <a:xfrm>
          <a:off x="682" y="2681697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疏散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搶救組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682" y="2681697"/>
        <a:ext cx="1368411" cy="684205"/>
      </dsp:txXfrm>
    </dsp:sp>
    <dsp:sp modelId="{EA671A03-967F-45B0-967E-9AB8143C5A5C}">
      <dsp:nvSpPr>
        <dsp:cNvPr id="0" name=""/>
        <dsp:cNvSpPr/>
      </dsp:nvSpPr>
      <dsp:spPr>
        <a:xfrm>
          <a:off x="1656460" y="2681697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通報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聯絡組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1656460" y="2681697"/>
        <a:ext cx="1368411" cy="684205"/>
      </dsp:txXfrm>
    </dsp:sp>
    <dsp:sp modelId="{582A4E59-F4CC-47F1-981A-BCAA19B46BED}">
      <dsp:nvSpPr>
        <dsp:cNvPr id="0" name=""/>
        <dsp:cNvSpPr/>
      </dsp:nvSpPr>
      <dsp:spPr>
        <a:xfrm>
          <a:off x="3312238" y="2681697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避難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引導組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3312238" y="2681697"/>
        <a:ext cx="1368411" cy="684205"/>
      </dsp:txXfrm>
    </dsp:sp>
    <dsp:sp modelId="{82743472-41CB-48E7-91D8-9B0BEE4CD9B8}">
      <dsp:nvSpPr>
        <dsp:cNvPr id="0" name=""/>
        <dsp:cNvSpPr/>
      </dsp:nvSpPr>
      <dsp:spPr>
        <a:xfrm>
          <a:off x="4968016" y="2681697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安全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防護組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4968016" y="2681697"/>
        <a:ext cx="1368411" cy="684205"/>
      </dsp:txXfrm>
    </dsp:sp>
    <dsp:sp modelId="{E14F267B-E545-476A-9AB7-201589D4074C}">
      <dsp:nvSpPr>
        <dsp:cNvPr id="0" name=""/>
        <dsp:cNvSpPr/>
      </dsp:nvSpPr>
      <dsp:spPr>
        <a:xfrm>
          <a:off x="6623793" y="2681697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醫療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ctr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救護組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6623793" y="2681697"/>
        <a:ext cx="1368411" cy="684205"/>
      </dsp:txXfrm>
    </dsp:sp>
    <dsp:sp modelId="{2F0DD826-88DC-4A80-AFED-11F5B512A161}">
      <dsp:nvSpPr>
        <dsp:cNvPr id="0" name=""/>
        <dsp:cNvSpPr/>
      </dsp:nvSpPr>
      <dsp:spPr>
        <a:xfrm>
          <a:off x="2484349" y="1710125"/>
          <a:ext cx="1368411" cy="6842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9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副指揮官</a:t>
          </a:r>
          <a:endParaRPr kumimoji="1" lang="zh-TW" sz="19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2484349" y="1710125"/>
        <a:ext cx="1368411" cy="68420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2607C30-933C-4834-BD53-05EBEC9ED28F}">
      <dsp:nvSpPr>
        <dsp:cNvPr id="0" name=""/>
        <dsp:cNvSpPr/>
      </dsp:nvSpPr>
      <dsp:spPr>
        <a:xfrm>
          <a:off x="4158207" y="2671951"/>
          <a:ext cx="1519602" cy="292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034"/>
              </a:lnTo>
              <a:lnTo>
                <a:pt x="1519602" y="146034"/>
              </a:lnTo>
              <a:lnTo>
                <a:pt x="1519602" y="2920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11528-9073-4DBC-92CA-63F385CD28C2}">
      <dsp:nvSpPr>
        <dsp:cNvPr id="0" name=""/>
        <dsp:cNvSpPr/>
      </dsp:nvSpPr>
      <dsp:spPr>
        <a:xfrm>
          <a:off x="2551981" y="4646897"/>
          <a:ext cx="91440" cy="2920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0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BB47E-050E-484E-B941-C8E1B9F3FB6C}">
      <dsp:nvSpPr>
        <dsp:cNvPr id="0" name=""/>
        <dsp:cNvSpPr/>
      </dsp:nvSpPr>
      <dsp:spPr>
        <a:xfrm>
          <a:off x="2551981" y="3659424"/>
          <a:ext cx="91440" cy="2920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0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51575-2F84-420E-986B-29FC18F01D19}">
      <dsp:nvSpPr>
        <dsp:cNvPr id="0" name=""/>
        <dsp:cNvSpPr/>
      </dsp:nvSpPr>
      <dsp:spPr>
        <a:xfrm>
          <a:off x="2597701" y="2671951"/>
          <a:ext cx="1560506" cy="292069"/>
        </a:xfrm>
        <a:custGeom>
          <a:avLst/>
          <a:gdLst/>
          <a:ahLst/>
          <a:cxnLst/>
          <a:rect l="0" t="0" r="0" b="0"/>
          <a:pathLst>
            <a:path>
              <a:moveTo>
                <a:pt x="1560506" y="0"/>
              </a:moveTo>
              <a:lnTo>
                <a:pt x="1560506" y="146034"/>
              </a:lnTo>
              <a:lnTo>
                <a:pt x="0" y="146034"/>
              </a:lnTo>
              <a:lnTo>
                <a:pt x="0" y="2920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B65610-4BBB-42F7-8D8D-D99DF2D60B1F}">
      <dsp:nvSpPr>
        <dsp:cNvPr id="0" name=""/>
        <dsp:cNvSpPr/>
      </dsp:nvSpPr>
      <dsp:spPr>
        <a:xfrm>
          <a:off x="4112487" y="1684478"/>
          <a:ext cx="91440" cy="2920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06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E17D8-1CBC-46E5-9738-9F39D8B9E1CB}">
      <dsp:nvSpPr>
        <dsp:cNvPr id="0" name=""/>
        <dsp:cNvSpPr/>
      </dsp:nvSpPr>
      <dsp:spPr>
        <a:xfrm>
          <a:off x="4112487" y="697005"/>
          <a:ext cx="91440" cy="29206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06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D221C6-B837-4378-9196-4FF538E0AAAE}">
      <dsp:nvSpPr>
        <dsp:cNvPr id="0" name=""/>
        <dsp:cNvSpPr/>
      </dsp:nvSpPr>
      <dsp:spPr>
        <a:xfrm>
          <a:off x="3462804" y="1602"/>
          <a:ext cx="1390806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2000" b="0" i="0" u="none" strike="noStrike" kern="1200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災害發生</a:t>
          </a:r>
          <a:endParaRPr kumimoji="1" lang="zh-TW" altLang="en-US" sz="2000" b="0" i="0" u="none" strike="noStrike" kern="1200" cap="none" normalizeH="0" baseline="0" dirty="0" smtClean="0">
            <a:ln>
              <a:noFill/>
            </a:ln>
            <a:solidFill>
              <a:srgbClr val="FF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3462804" y="1602"/>
        <a:ext cx="1390806" cy="695403"/>
      </dsp:txXfrm>
    </dsp:sp>
    <dsp:sp modelId="{564E2576-56DD-49EB-8575-BB81348CE0FC}">
      <dsp:nvSpPr>
        <dsp:cNvPr id="0" name=""/>
        <dsp:cNvSpPr/>
      </dsp:nvSpPr>
      <dsp:spPr>
        <a:xfrm>
          <a:off x="2987823" y="989074"/>
          <a:ext cx="2340769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就地做緊急避難身體保護動作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2987823" y="989074"/>
        <a:ext cx="2340769" cy="695403"/>
      </dsp:txXfrm>
    </dsp:sp>
    <dsp:sp modelId="{34833AA0-1FB3-4451-9DA6-EF20C603C22D}">
      <dsp:nvSpPr>
        <dsp:cNvPr id="0" name=""/>
        <dsp:cNvSpPr/>
      </dsp:nvSpPr>
      <dsp:spPr>
        <a:xfrm>
          <a:off x="2987823" y="1976547"/>
          <a:ext cx="2340769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指揮官判斷災情決定發布就地避難或緊急疏散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2987823" y="1976547"/>
        <a:ext cx="2340769" cy="695403"/>
      </dsp:txXfrm>
    </dsp:sp>
    <dsp:sp modelId="{7827A282-FC6D-4AA2-99D4-EF7F265C9060}">
      <dsp:nvSpPr>
        <dsp:cNvPr id="0" name=""/>
        <dsp:cNvSpPr/>
      </dsp:nvSpPr>
      <dsp:spPr>
        <a:xfrm>
          <a:off x="1224134" y="2964020"/>
          <a:ext cx="2747135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各班上課老師確認學生</a:t>
          </a:r>
          <a:endParaRPr kumimoji="1" lang="en-US" altLang="zh-TW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標楷體" pitchFamily="65" charset="-120"/>
            <a:ea typeface="標楷體" pitchFamily="65" charset="-120"/>
            <a:cs typeface="Calibri" pitchFamily="34" charset="0"/>
          </a:endParaRP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安全無虞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1224134" y="2964020"/>
        <a:ext cx="2747135" cy="695403"/>
      </dsp:txXfrm>
    </dsp:sp>
    <dsp:sp modelId="{4CD20E6B-7859-4256-885E-D270A936A3B6}">
      <dsp:nvSpPr>
        <dsp:cNvPr id="0" name=""/>
        <dsp:cNvSpPr/>
      </dsp:nvSpPr>
      <dsp:spPr>
        <a:xfrm>
          <a:off x="1224134" y="3951493"/>
          <a:ext cx="2747135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依指定疏散路線到避難地點</a:t>
          </a:r>
          <a:r>
            <a:rPr kumimoji="1" lang="en-US" alt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(</a:t>
          </a: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地震</a:t>
          </a:r>
          <a:r>
            <a:rPr kumimoji="1" lang="en-US" alt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空曠處、水災</a:t>
          </a:r>
          <a:r>
            <a:rPr kumimoji="1" lang="en-US" alt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高地、核災</a:t>
          </a:r>
          <a:r>
            <a:rPr kumimoji="1" lang="en-US" alt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-</a:t>
          </a: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留置室內緊閉門窗</a:t>
          </a:r>
          <a:r>
            <a:rPr kumimoji="1" lang="en-US" altLang="zh-TW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)</a:t>
          </a:r>
          <a:endParaRPr kumimoji="1" lang="en-US" altLang="zh-TW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1224134" y="3951493"/>
        <a:ext cx="2747135" cy="695403"/>
      </dsp:txXfrm>
    </dsp:sp>
    <dsp:sp modelId="{1F18889E-3443-4D38-AE09-E8F9A6DE38E5}">
      <dsp:nvSpPr>
        <dsp:cNvPr id="0" name=""/>
        <dsp:cNvSpPr/>
      </dsp:nvSpPr>
      <dsp:spPr>
        <a:xfrm>
          <a:off x="1224134" y="4938966"/>
          <a:ext cx="2747135" cy="695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清點學生人數並上報指揮官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1224134" y="4938966"/>
        <a:ext cx="2747135" cy="695403"/>
      </dsp:txXfrm>
    </dsp:sp>
    <dsp:sp modelId="{8ED8D1FD-B91E-4093-9497-BFCF65CE57B4}">
      <dsp:nvSpPr>
        <dsp:cNvPr id="0" name=""/>
        <dsp:cNvSpPr/>
      </dsp:nvSpPr>
      <dsp:spPr>
        <a:xfrm>
          <a:off x="4263339" y="2964020"/>
          <a:ext cx="2828942" cy="1153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導師安撫學生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等待指揮官指示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  <a:p>
          <a:pPr marL="0" marR="0" lvl="0" indent="0" algn="l" defTabSz="914400" rtl="0" eaLnBrk="0" fontAlgn="base" latinLnBrk="0" hangingPunct="0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1" lang="zh-TW" altLang="en-US" sz="1600" b="0" i="0" u="none" strike="noStrike" kern="1200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標楷體" pitchFamily="65" charset="-120"/>
              <a:ea typeface="標楷體" pitchFamily="65" charset="-120"/>
              <a:cs typeface="Calibri" pitchFamily="34" charset="0"/>
            </a:rPr>
            <a:t>維持避難或放學回家</a:t>
          </a:r>
          <a:endParaRPr kumimoji="1" lang="zh-TW" altLang="en-US" sz="1600" b="0" i="0" u="none" strike="noStrike" kern="1200" cap="none" normalizeH="0" baseline="0" dirty="0" smtClean="0">
            <a:ln>
              <a:noFill/>
            </a:ln>
            <a:solidFill>
              <a:srgbClr val="C00000"/>
            </a:solidFill>
            <a:effectLst/>
            <a:latin typeface="Arial" pitchFamily="34" charset="0"/>
            <a:ea typeface="新細明體" pitchFamily="18" charset="-120"/>
            <a:cs typeface="新細明體" pitchFamily="18" charset="-120"/>
          </a:endParaRPr>
        </a:p>
      </dsp:txBody>
      <dsp:txXfrm>
        <a:off x="4263339" y="2964020"/>
        <a:ext cx="2828942" cy="11534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498F194-F783-42C0-84C5-453032D6A37B}" type="datetimeFigureOut">
              <a:rPr lang="zh-TW" altLang="en-US" smtClean="0"/>
              <a:t>2012/4/26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2AEFDAA-5245-485B-BF4C-92D1D2959FDB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isaster.edu.tw/sdps/home-page.htm" TargetMode="External"/><Relationship Id="rId2" Type="http://schemas.openxmlformats.org/officeDocument/2006/relationships/hyperlink" Target="http://disaster.edu.tw/inde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saster.edu.tw/content/resources-01.htm" TargetMode="External"/><Relationship Id="rId5" Type="http://schemas.openxmlformats.org/officeDocument/2006/relationships/hyperlink" Target="http://120.108.115.64/niidis/" TargetMode="External"/><Relationship Id="rId4" Type="http://schemas.openxmlformats.org/officeDocument/2006/relationships/hyperlink" Target="http://disaster.edu.tw/content/rule-09-name.htm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isaster.edu.tw/content/resources04.htm" TargetMode="External"/><Relationship Id="rId7" Type="http://schemas.openxmlformats.org/officeDocument/2006/relationships/hyperlink" Target="http://disaster.edu.tw/content/childlearn/index.html" TargetMode="External"/><Relationship Id="rId2" Type="http://schemas.openxmlformats.org/officeDocument/2006/relationships/hyperlink" Target="http://disaster.edu.tw/content/downloa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isaster.edu.tw/ilpurple/" TargetMode="External"/><Relationship Id="rId5" Type="http://schemas.openxmlformats.org/officeDocument/2006/relationships/hyperlink" Target="http://disaster.edu.tw/edu/Life/index.htm" TargetMode="External"/><Relationship Id="rId4" Type="http://schemas.openxmlformats.org/officeDocument/2006/relationships/hyperlink" Target="http://disaster.edu.tw/content/resources06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fhy2.wra.gov.tw/Pub-Web/index.aspx" TargetMode="External"/><Relationship Id="rId2" Type="http://schemas.openxmlformats.org/officeDocument/2006/relationships/hyperlink" Target="http://www.nfa.gov.tw/nfa-dex.asp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ec.gov.tw/www/index.php" TargetMode="External"/><Relationship Id="rId4" Type="http://schemas.openxmlformats.org/officeDocument/2006/relationships/hyperlink" Target="http://www.cwb.gov.tw/V6/education/announce/announce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掌握防災重要概念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-</a:t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sz="3600" dirty="0">
                <a:latin typeface="標楷體" pitchFamily="65" charset="-120"/>
                <a:ea typeface="標楷體" pitchFamily="65" charset="-120"/>
              </a:rPr>
              <a:t>轉為教學活動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屏東教育大學師資培育中心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劉鎮寧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395536" y="1628798"/>
          <a:ext cx="8424936" cy="4752529"/>
        </p:xfrm>
        <a:graphic>
          <a:graphicData uri="http://schemas.openxmlformats.org/drawingml/2006/table">
            <a:tbl>
              <a:tblPr/>
              <a:tblGrid>
                <a:gridCol w="841011"/>
                <a:gridCol w="3852505"/>
                <a:gridCol w="3731420"/>
              </a:tblGrid>
              <a:tr h="49369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名稱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說明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備註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38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普通</a:t>
                      </a:r>
                      <a:endParaRPr lang="en-US" altLang="zh-TW" sz="2000" kern="100" dirty="0" smtClean="0"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火災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係指可燃性固體，如紙纖維、塑膠等發生之火災。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此類火災可以藉水的冷卻作用降低燃燒溫度，以達滅火效果。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38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油</a:t>
                      </a: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類</a:t>
                      </a:r>
                      <a:endParaRPr lang="en-US" altLang="zh-TW" sz="2000" kern="100" dirty="0" smtClean="0"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火災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Calibri"/>
                          <a:ea typeface="標楷體"/>
                          <a:cs typeface="Times New Roman"/>
                        </a:rPr>
                        <a:t>係指可燃性液體或可燃性氣體，如石油、油漆或可燃性油脂，如塗料等發生之火災。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zh-TW" sz="2000" kern="100" spc="50" dirty="0">
                          <a:latin typeface="Times New Roman"/>
                          <a:ea typeface="標楷體"/>
                          <a:cs typeface="Times New Roman"/>
                        </a:rPr>
                        <a:t>最有效的滅火方法是以掩蓋法隔離氧氣或其它助燃性氣體，使之窒熄。</a:t>
                      </a: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9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電氣</a:t>
                      </a:r>
                      <a:endParaRPr lang="en-US" altLang="zh-TW" sz="2000" kern="100" dirty="0" smtClean="0"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火災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係指通電中之電氣設備，如電器、變壓器、電線等引起之火災。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標楷體"/>
                          <a:ea typeface="標楷體"/>
                          <a:cs typeface="Times New Roman"/>
                        </a:rPr>
                        <a:t>有時可用不導電的滅火劑控制火勢，但如能截斷電源再視情況依普通火災或油類火災處理，較為妥當。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738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金屬</a:t>
                      </a:r>
                      <a:endParaRPr lang="en-US" altLang="zh-TW" sz="2000" kern="100" dirty="0" smtClean="0">
                        <a:latin typeface="Calibri"/>
                        <a:ea typeface="標楷體"/>
                        <a:cs typeface="Times New Roman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 smtClean="0">
                          <a:latin typeface="Calibri"/>
                          <a:ea typeface="標楷體"/>
                          <a:cs typeface="Times New Roman"/>
                        </a:rPr>
                        <a:t>火災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>
                          <a:latin typeface="Calibri"/>
                          <a:ea typeface="標楷體"/>
                          <a:cs typeface="Times New Roman"/>
                        </a:rPr>
                        <a:t>係指活性金屬，如鎂、鉀、鋰等或其它禁水性物質燃燒引起之火災。</a:t>
                      </a:r>
                      <a:endParaRPr lang="zh-TW" sz="2000" kern="10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2000" kern="100" dirty="0">
                          <a:latin typeface="Calibri"/>
                          <a:ea typeface="標楷體"/>
                          <a:cs typeface="Times New Roman"/>
                        </a:rPr>
                        <a:t>這些物質燃燒時溫度甚高，須使用特殊金屬化學乾粉滅火劑撲滅。</a:t>
                      </a:r>
                      <a:endParaRPr lang="zh-TW" sz="2000" kern="100" dirty="0"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16679" marR="166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字方塊 2"/>
          <p:cNvSpPr txBox="1"/>
          <p:nvPr/>
        </p:nvSpPr>
        <p:spPr>
          <a:xfrm>
            <a:off x="1187624" y="404664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800" b="1" dirty="0">
                <a:latin typeface="標楷體" pitchFamily="65" charset="-120"/>
                <a:ea typeface="標楷體" pitchFamily="65" charset="-120"/>
              </a:rPr>
              <a:t>火災依燃燒物質分類表</a:t>
            </a:r>
            <a:endParaRPr lang="zh-TW" altLang="en-US" sz="2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1600" y="2492896"/>
            <a:ext cx="7470648" cy="1143000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海嘯來了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922114"/>
          </a:xfrm>
        </p:spPr>
        <p:txBody>
          <a:bodyPr/>
          <a:lstStyle/>
          <a:p>
            <a:pPr algn="ctr"/>
            <a:r>
              <a:rPr lang="zh-TW" altLang="zh-TW" b="1" dirty="0" smtClean="0"/>
              <a:t>海嘯防汛避難疏散程序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4968552"/>
          </a:xfrm>
        </p:spPr>
        <p:txBody>
          <a:bodyPr>
            <a:noAutofit/>
          </a:bodyPr>
          <a:lstStyle/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地震可能引發海嘯來襲，避免海嘯危害最好的方式就是「及早預警」，迅速往高地「避難逃生」</a:t>
            </a:r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000" b="1" dirty="0" smtClean="0">
                <a:latin typeface="標楷體" pitchFamily="65" charset="-120"/>
                <a:ea typeface="標楷體" pitchFamily="65" charset="-120"/>
              </a:rPr>
              <a:t>避難時注意事項：</a:t>
            </a:r>
            <a:endParaRPr lang="zh-TW" altLang="zh-TW" sz="2000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（一）平時應將大型物櫃予以固定，避免地震造成傾倒、人員受傷，影 響避難逃生。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（二）首先考慮到自身的安全，身體受傷就很難進行避難。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（三）避難時要往高處走，必要時進行二次避難，走到更高的地方。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（四）近海地震引發的海嘯，避難時間短，儘量不要靠車輛避難，易造成交通阻塞，且若被捲入海嘯，更不容易脫困。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（五）一切以避難為先，海嘯第一波與後續第二、三波的間隔可能很長，潮水暫時退去後，不要立即返回。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（六）海嘯已經造成淹水而來不及避難，必須迅速離開淹水現場，就近往高處逃生，於明顯處等待救援。</a:t>
            </a:r>
            <a:endParaRPr lang="zh-TW" altLang="zh-TW" sz="2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19256" cy="850106"/>
          </a:xfrm>
        </p:spPr>
        <p:txBody>
          <a:bodyPr>
            <a:normAutofit/>
          </a:bodyPr>
          <a:lstStyle/>
          <a:p>
            <a:pPr algn="ctr"/>
            <a:r>
              <a:rPr lang="zh-TW" altLang="zh-TW" dirty="0" smtClean="0"/>
              <a:t>複合型防災相關參考網站資料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472608"/>
          </a:xfrm>
        </p:spPr>
        <p:txBody>
          <a:bodyPr>
            <a:normAutofit fontScale="92500" lnSpcReduction="10000"/>
          </a:bodyPr>
          <a:lstStyle/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（一）教育部防災教育相關參考資料網址：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防災教育數位平台（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2"/>
              </a:rPr>
              <a:t>http://disaster.edu.tw/index.htm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校園災害防救計畫資訊系統（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3"/>
              </a:rPr>
              <a:t>http://disaster.edu.tw/sdps/home-page.htm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防災教育專家學者推薦名單（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4"/>
              </a:rPr>
              <a:t>http://disaster.edu.tw/content/rule-09-name.htm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防災教育數位學習教材區（幼兒、九年一貫、高中職、大專）（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5"/>
              </a:rPr>
              <a:t>http://120.108.115.64/niidis/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防災教育教材教案（幼兒、九年一貫、高中職、大專）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6"/>
              </a:rPr>
              <a:t>http://disaster.edu.tw/content/resources-01.htm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0"/>
            <a:ext cx="8291264" cy="922114"/>
          </a:xfrm>
        </p:spPr>
        <p:txBody>
          <a:bodyPr/>
          <a:lstStyle/>
          <a:p>
            <a:pPr algn="ctr"/>
            <a:r>
              <a:rPr lang="zh-TW" altLang="zh-TW" dirty="0" smtClean="0"/>
              <a:t>複合型防災相關參考網站資料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052736"/>
            <a:ext cx="8435280" cy="54006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家庭防災卡填寫說明及範例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.</a:t>
            </a:r>
            <a:r>
              <a:rPr lang="en-US" altLang="zh-TW" dirty="0" err="1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ptt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2"/>
              </a:rPr>
              <a:t>http://disaster.edu.tw/content/download/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防災教育素養檢測題庫（各年齡層）（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3"/>
              </a:rPr>
              <a:t>http://disaster.edu.tw/content/resources04.htm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災害防救參考程序（地震、颱洪坡地及人為防災）（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4"/>
              </a:rPr>
              <a:t>http://disaster.edu.tw/content/resources06.htm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生活防災遠距教學系統（可網路自學）（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5"/>
              </a:rPr>
              <a:t>http://disaster.edu.tw/edu/Life/index.htm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pPr lvl="0"/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學校因應氣候變遷及大規模地震知識交流網（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6"/>
              </a:rPr>
              <a:t>http://disaster.edu.tw/ilpurple/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幼兒防災動畫與遊戲、防災遊戲書繪本（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7"/>
              </a:rPr>
              <a:t>http://disaster.edu.tw/content/childlearn/index.html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0"/>
            <a:ext cx="8291264" cy="980728"/>
          </a:xfrm>
        </p:spPr>
        <p:txBody>
          <a:bodyPr/>
          <a:lstStyle/>
          <a:p>
            <a:pPr algn="ctr"/>
            <a:r>
              <a:rPr lang="zh-TW" altLang="zh-TW" dirty="0" smtClean="0"/>
              <a:t>複合型防災相關參考網站資料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24744"/>
            <a:ext cx="8291264" cy="5001419"/>
          </a:xfrm>
        </p:spPr>
        <p:txBody>
          <a:bodyPr>
            <a:normAutofit fontScale="92500" lnSpcReduction="10000"/>
          </a:bodyPr>
          <a:lstStyle/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內政部防災教育相關參考資料網址：內政部消防署防災知識網（防火、防震、防颱、土石流）</a:t>
            </a:r>
            <a:r>
              <a:rPr lang="en-US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    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2"/>
              </a:rPr>
              <a:t>http://www.nfa.gov.tw/nfa-dex.aspx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經濟部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水利署防災教育相關參考資料網址：防災資訊服務網（防汛、颱風）（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3"/>
              </a:rPr>
              <a:t>http://fhy2.wra.gov.tw/Pub-Web/index.aspx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中央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氣象局防災教育相關參考資料網址：宣導教育及氣象宣導（颱風、地震、海嘯）（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4"/>
              </a:rPr>
              <a:t>http://www.cwb.gov.tw/V6/education/announce/announce.htm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</a:p>
          <a:p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行政院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原子能委員會網址：核能教育及防護宣導（</a:t>
            </a:r>
            <a:r>
              <a:rPr lang="en-US" altLang="zh-TW" u="sng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  <a:hlinkClick r:id="rId5"/>
              </a:rPr>
              <a:t>http://www.aec.gov.tw/www/index.php</a:t>
            </a:r>
            <a:r>
              <a:rPr lang="zh-TW" altLang="zh-TW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）</a:t>
            </a:r>
            <a:endParaRPr lang="zh-TW" altLang="en-US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" name="資料庫圖表 3"/>
          <p:cNvGraphicFramePr/>
          <p:nvPr/>
        </p:nvGraphicFramePr>
        <p:xfrm>
          <a:off x="539552" y="1772816"/>
          <a:ext cx="7992888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1187624" y="764704"/>
            <a:ext cx="4536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b="1" dirty="0" smtClean="0">
                <a:latin typeface="標楷體" pitchFamily="65" charset="-120"/>
                <a:ea typeface="標楷體" pitchFamily="65" charset="-120"/>
              </a:rPr>
              <a:t>災害防救應變組織架構圖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7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4" name="資料庫圖表 3"/>
          <p:cNvGraphicFramePr/>
          <p:nvPr/>
        </p:nvGraphicFramePr>
        <p:xfrm>
          <a:off x="0" y="980728"/>
          <a:ext cx="8316416" cy="5635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683568" y="476672"/>
            <a:ext cx="3672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latin typeface="標楷體" pitchFamily="65" charset="-120"/>
                <a:ea typeface="標楷體" pitchFamily="65" charset="-120"/>
              </a:rPr>
              <a:t>緊急疏散流程圖</a:t>
            </a:r>
            <a:endParaRPr lang="zh-TW" altLang="en-US" sz="24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2132856"/>
            <a:ext cx="7470648" cy="1143000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防震教育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/>
          <a:lstStyle/>
          <a:p>
            <a:pPr algn="ctr"/>
            <a:r>
              <a:rPr lang="zh-TW" altLang="zh-TW" b="1" dirty="0" smtClean="0"/>
              <a:t>防震守則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19256" cy="45259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地震來時勿慌張，保護頭頸躲桌旁，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開門注意掉落物，關閉火源保平安。</a:t>
            </a:r>
          </a:p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震後疏散不慌亂，指定地點速前往，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冷靜快步不推擠，循線依序不受傷。</a:t>
            </a:r>
          </a:p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餘震來時快又急，相互扶持不徬徨，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團隊集合有秩序，蹲下點名不落單。</a:t>
            </a:r>
          </a:p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危險地帶需封鎖，傷者防護速就醫，</a:t>
            </a:r>
          </a:p>
          <a:p>
            <a:pPr algn="ctr">
              <a:buNone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建築安全勤檢查，確保安全才開放。</a:t>
            </a:r>
          </a:p>
          <a:p>
            <a:pPr algn="ctr"/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5.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地震平息勿歡喜，慎防餘震又來臨，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   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危機意識不可少，注意安全保安康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/>
          <a:lstStyle/>
          <a:p>
            <a:pPr algn="ctr"/>
            <a:r>
              <a:rPr lang="zh-TW" altLang="zh-TW" b="1" dirty="0" smtClean="0"/>
              <a:t>防震注意要點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4929411"/>
          </a:xfrm>
        </p:spPr>
        <p:txBody>
          <a:bodyPr>
            <a:noAutofit/>
          </a:bodyPr>
          <a:lstStyle/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一、平時不要將重物置於高架上，並將特重家具栓牢。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二、建築物構樑下及柱邊較安全，但教室內學生眾多，還是以桌旁為最好的避難地方，並記住保護頭部最重要。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三、注意燈管、吊扇是否牢固，以免掉落受傷，另注意教室內儲藏物品滑出或傾倒。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四、請勿起鬨喧嘩，以免造成同學間更不安的情緒。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五、行進時以書包或若干課本頂著頭部避免掉落物擊傷腦部致死。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六、避免靠欄杆行動，以免再發生強震時被拋摔下樓。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七、下樓梯避難時，如再發生強震請於原地蹲下或趴下，雙手抱著書包頂著頭部以保護腦部安全。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八、不可觸碰斷落之電線或觸及被落下之電線所碰到的物體，以防受到傷害。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九、在室外，請站於空曠處，頭頂有電線或有任何東西可掉落的地方應遠離之。</a:t>
            </a:r>
          </a:p>
          <a:p>
            <a:r>
              <a:rPr lang="zh-TW" altLang="zh-TW" sz="2000" dirty="0" smtClean="0">
                <a:latin typeface="標楷體" pitchFamily="65" charset="-120"/>
                <a:ea typeface="標楷體" pitchFamily="65" charset="-120"/>
              </a:rPr>
              <a:t>十、地震發生而造成災害之地區，未經學校允許，學生不應進入。</a:t>
            </a:r>
            <a:endParaRPr lang="zh-TW" altLang="en-US" sz="20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99592" y="2132856"/>
            <a:ext cx="7470648" cy="1143000"/>
          </a:xfrm>
        </p:spPr>
        <p:txBody>
          <a:bodyPr/>
          <a:lstStyle/>
          <a:p>
            <a:pPr algn="ctr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防火處理程序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</p:spPr>
        <p:txBody>
          <a:bodyPr/>
          <a:lstStyle/>
          <a:p>
            <a:pPr algn="ctr"/>
            <a:r>
              <a:rPr lang="zh-TW" altLang="zh-TW" b="1" dirty="0" smtClean="0"/>
              <a:t>一、發生火警時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268760"/>
            <a:ext cx="8291264" cy="4857403"/>
          </a:xfrm>
        </p:spPr>
        <p:txBody>
          <a:bodyPr>
            <a:normAutofit fontScale="85000" lnSpcReduction="20000"/>
          </a:bodyPr>
          <a:lstStyle/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滅火 </a:t>
            </a:r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滅火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最重時效，火源初萌時，立即撲滅，即能遏止火災發生或蔓延。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利用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就近之滅火器、消防栓箱從事滅火，如無滅火器具，可利用棉被、窗簾等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沾濕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滅火。但如有擴大蔓延之傾向，應迅速撤退至安全處所。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報警 </a:t>
            </a:r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火災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時，立即打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“119”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報警，同時大聲呼喊、敲門，通知他人火災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發生而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逃離現場。報警切勿心慌，詳細說明火警發生之地址、處所、狀況等，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以便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適派遣消防車輛前往。 </a:t>
            </a:r>
          </a:p>
          <a:p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b="1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b="1" dirty="0" smtClean="0">
                <a:latin typeface="標楷體" pitchFamily="65" charset="-120"/>
                <a:ea typeface="標楷體" pitchFamily="65" charset="-120"/>
              </a:rPr>
              <a:t>逃生 </a:t>
            </a:r>
            <a:endParaRPr lang="zh-TW" altLang="zh-TW" dirty="0" smtClean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火災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發生時，迅速判斷，正確的逃生。逃生時，務必保持鎮定，切勿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驚慌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，掌握時機，是最佳保命之道。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850106"/>
          </a:xfrm>
        </p:spPr>
        <p:txBody>
          <a:bodyPr/>
          <a:lstStyle/>
          <a:p>
            <a:pPr algn="ctr"/>
            <a:r>
              <a:rPr lang="zh-TW" altLang="zh-TW" b="1" dirty="0" smtClean="0"/>
              <a:t>學校火災應變疏散程序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340768"/>
            <a:ext cx="8219256" cy="5040560"/>
          </a:xfrm>
        </p:spPr>
        <p:txBody>
          <a:bodyPr>
            <a:normAutofit fontScale="92500" lnSpcReduction="20000"/>
          </a:bodyPr>
          <a:lstStyle/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上課教師立即停止授課，集結學生，並聽候廣播指示，準備進行疏散引導。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二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指定區域之負責人員，應前往盥洗室、圖書室、視聽教室等人員出入場所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，進行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相關人員之通報及疏散引導。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避難引導人員或教師應手持適當標幟，教師攜帶學生名單，引導學生依照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疏散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避難路線向建築物外部逃生。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四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逃生避難時，優先選擇未受火煙影響之安全門及安全梯，引導學生避難。</a:t>
            </a:r>
          </a:p>
          <a:p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五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至安全地點後，教師應清查學生人數，並向通報組報告所在地點及師生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狀態</a:t>
            </a:r>
            <a:r>
              <a:rPr lang="zh-TW" altLang="zh-TW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73</TotalTime>
  <Words>1348</Words>
  <Application>Microsoft Office PowerPoint</Application>
  <PresentationFormat>如螢幕大小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科技</vt:lpstr>
      <vt:lpstr>掌握防災重要概念- 轉為教學活動</vt:lpstr>
      <vt:lpstr>投影片 2</vt:lpstr>
      <vt:lpstr>投影片 3</vt:lpstr>
      <vt:lpstr>防震教育</vt:lpstr>
      <vt:lpstr>防震守則</vt:lpstr>
      <vt:lpstr>防震注意要點</vt:lpstr>
      <vt:lpstr>防火處理程序</vt:lpstr>
      <vt:lpstr>一、發生火警時</vt:lpstr>
      <vt:lpstr>學校火災應變疏散程序</vt:lpstr>
      <vt:lpstr>投影片 10</vt:lpstr>
      <vt:lpstr>海嘯來了</vt:lpstr>
      <vt:lpstr>海嘯防汛避難疏散程序</vt:lpstr>
      <vt:lpstr>投影片 13</vt:lpstr>
      <vt:lpstr>複合型防災相關參考網站資料</vt:lpstr>
      <vt:lpstr>複合型防災相關參考網站資料</vt:lpstr>
      <vt:lpstr>複合型防災相關參考網站資料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掌握防災重要概念- 轉為教學活動</dc:title>
  <dc:creator>Principal</dc:creator>
  <cp:lastModifiedBy>Principal</cp:lastModifiedBy>
  <cp:revision>10</cp:revision>
  <dcterms:created xsi:type="dcterms:W3CDTF">2012-04-26T06:24:23Z</dcterms:created>
  <dcterms:modified xsi:type="dcterms:W3CDTF">2012-04-26T07:37:30Z</dcterms:modified>
</cp:coreProperties>
</file>